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45" r:id="rId2"/>
    <p:sldId id="346" r:id="rId3"/>
    <p:sldId id="347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C79ED048-D616-4855-B25C-20CA804947AD}"/>
    <pc:docChg chg="custSel modSld">
      <pc:chgData name="老兄 悟見" userId="d3c841b5715e98f1" providerId="LiveId" clId="{C79ED048-D616-4855-B25C-20CA804947AD}" dt="2021-11-20T00:49:02.576" v="20" actId="207"/>
      <pc:docMkLst>
        <pc:docMk/>
      </pc:docMkLst>
      <pc:sldChg chg="modSp mod">
        <pc:chgData name="老兄 悟見" userId="d3c841b5715e98f1" providerId="LiveId" clId="{C79ED048-D616-4855-B25C-20CA804947AD}" dt="2021-11-20T00:48:20.722" v="17" actId="207"/>
        <pc:sldMkLst>
          <pc:docMk/>
          <pc:sldMk cId="2451051432" sldId="345"/>
        </pc:sldMkLst>
        <pc:spChg chg="mod">
          <ac:chgData name="老兄 悟見" userId="d3c841b5715e98f1" providerId="LiveId" clId="{C79ED048-D616-4855-B25C-20CA804947AD}" dt="2021-11-20T00:48:20.722" v="17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C79ED048-D616-4855-B25C-20CA804947AD}" dt="2021-11-20T00:48:45.660" v="19" actId="207"/>
        <pc:sldMkLst>
          <pc:docMk/>
          <pc:sldMk cId="415918661" sldId="346"/>
        </pc:sldMkLst>
        <pc:spChg chg="mod">
          <ac:chgData name="老兄 悟見" userId="d3c841b5715e98f1" providerId="LiveId" clId="{C79ED048-D616-4855-B25C-20CA804947AD}" dt="2021-11-20T00:48:45.660" v="19" actId="207"/>
          <ac:spMkLst>
            <pc:docMk/>
            <pc:sldMk cId="41591866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C79ED048-D616-4855-B25C-20CA804947AD}" dt="2021-11-20T00:49:02.576" v="20" actId="207"/>
        <pc:sldMkLst>
          <pc:docMk/>
          <pc:sldMk cId="984186283" sldId="347"/>
        </pc:sldMkLst>
        <pc:spChg chg="mod">
          <ac:chgData name="老兄 悟見" userId="d3c841b5715e98f1" providerId="LiveId" clId="{C79ED048-D616-4855-B25C-20CA804947AD}" dt="2021-11-20T00:49:02.576" v="20" actId="207"/>
          <ac:spMkLst>
            <pc:docMk/>
            <pc:sldMk cId="984186283" sldId="34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降劫是天的警示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一、降劫是天的警示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濟公回答徒所問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徒兒叩問：「老師啊！人心之丕變，上天有無任何之警示否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老師答：「有之，各種颱風，水災，火災，地震，土石流，盜賊及各種戰爭等刀兵劫，皆是上天藉以警戒世人之警示」也。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只是世人愚昧無知，總是以大自然之現象，一言以蔽之，實乃愚且魯也。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降劫是天的警示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二、行善止惡消災劫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試想為何同處一個地球，有些地方人民生活安和樂利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，無有風災，無有水災，在某些區域始終都不曾發生過。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由此可知，「欲止息此種天災之發生，須由人心之行善止惡做起，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方有可能避免天災之來」。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91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降劫是天的警示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三、人力無法勝上天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否則任憑你科技發達，上天只要來個大海嘯，全國百姓，甚至全地球，都會毀於一旦。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418628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3065</TotalTime>
  <Words>228</Words>
  <Application>Microsoft Office PowerPoint</Application>
  <PresentationFormat>如螢幕大小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降劫是天的警示 悟見講</vt:lpstr>
      <vt:lpstr>降劫是天的警示 悟見講</vt:lpstr>
      <vt:lpstr>降劫是天的警示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2021-11-20T00:49:06Z</dcterms:modified>
  <cp:contentStatus/>
</cp:coreProperties>
</file>