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9" r:id="rId2"/>
    <p:sldId id="341" r:id="rId3"/>
    <p:sldId id="338" r:id="rId4"/>
    <p:sldId id="340" r:id="rId5"/>
    <p:sldId id="327" r:id="rId6"/>
    <p:sldId id="333" r:id="rId7"/>
    <p:sldId id="335" r:id="rId8"/>
    <p:sldId id="342" r:id="rId9"/>
    <p:sldId id="337" r:id="rId10"/>
    <p:sldId id="336" r:id="rId11"/>
    <p:sldId id="334" r:id="rId12"/>
    <p:sldId id="332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8670B95-A1A0-4D09-94CD-60BD1221DC76}"/>
    <pc:docChg chg="custSel modSld sldOrd">
      <pc:chgData name="老兄 悟見" userId="d3c841b5715e98f1" providerId="LiveId" clId="{98670B95-A1A0-4D09-94CD-60BD1221DC76}" dt="2020-04-04T06:19:40.447" v="673" actId="2711"/>
      <pc:docMkLst>
        <pc:docMk/>
      </pc:docMkLst>
      <pc:sldChg chg="modSp mod">
        <pc:chgData name="老兄 悟見" userId="d3c841b5715e98f1" providerId="LiveId" clId="{98670B95-A1A0-4D09-94CD-60BD1221DC76}" dt="2020-03-27T03:04:07.650" v="50" actId="207"/>
        <pc:sldMkLst>
          <pc:docMk/>
          <pc:sldMk cId="1471008347" sldId="327"/>
        </pc:sldMkLst>
        <pc:spChg chg="mod">
          <ac:chgData name="老兄 悟見" userId="d3c841b5715e98f1" providerId="LiveId" clId="{98670B95-A1A0-4D09-94CD-60BD1221DC76}" dt="2020-03-27T03:04:07.650" v="50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48:28.103" v="672" actId="27636"/>
        <pc:sldMkLst>
          <pc:docMk/>
          <pc:sldMk cId="2628126441" sldId="332"/>
        </pc:sldMkLst>
        <pc:spChg chg="mod">
          <ac:chgData name="老兄 悟見" userId="d3c841b5715e98f1" providerId="LiveId" clId="{98670B95-A1A0-4D09-94CD-60BD1221DC76}" dt="2020-03-27T03:48:28.103" v="672" actId="27636"/>
          <ac:spMkLst>
            <pc:docMk/>
            <pc:sldMk cId="2628126441" sldId="332"/>
            <ac:spMk id="4" creationId="{00000000-0000-0000-0000-000000000000}"/>
          </ac:spMkLst>
        </pc:spChg>
        <pc:spChg chg="mod">
          <ac:chgData name="老兄 悟見" userId="d3c841b5715e98f1" providerId="LiveId" clId="{98670B95-A1A0-4D09-94CD-60BD1221DC76}" dt="2020-03-27T03:47:58.702" v="647"/>
          <ac:spMkLst>
            <pc:docMk/>
            <pc:sldMk cId="2628126441" sldId="332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06:29.718" v="119" actId="207"/>
        <pc:sldMkLst>
          <pc:docMk/>
          <pc:sldMk cId="33756895" sldId="333"/>
        </pc:sldMkLst>
        <pc:spChg chg="mod">
          <ac:chgData name="老兄 悟見" userId="d3c841b5715e98f1" providerId="LiveId" clId="{98670B95-A1A0-4D09-94CD-60BD1221DC76}" dt="2020-03-27T03:06:29.718" v="119" actId="207"/>
          <ac:spMkLst>
            <pc:docMk/>
            <pc:sldMk cId="33756895" sldId="333"/>
            <ac:spMk id="5" creationId="{00000000-0000-0000-0000-000000000000}"/>
          </ac:spMkLst>
        </pc:spChg>
      </pc:sldChg>
      <pc:sldChg chg="modSp">
        <pc:chgData name="老兄 悟見" userId="d3c841b5715e98f1" providerId="LiveId" clId="{98670B95-A1A0-4D09-94CD-60BD1221DC76}" dt="2020-03-27T03:47:03.581" v="646"/>
        <pc:sldMkLst>
          <pc:docMk/>
          <pc:sldMk cId="1366736984" sldId="334"/>
        </pc:sldMkLst>
        <pc:spChg chg="mod">
          <ac:chgData name="老兄 悟見" userId="d3c841b5715e98f1" providerId="LiveId" clId="{98670B95-A1A0-4D09-94CD-60BD1221DC76}" dt="2020-03-27T03:47:03.581" v="646"/>
          <ac:spMkLst>
            <pc:docMk/>
            <pc:sldMk cId="1366736984" sldId="334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08:38.232" v="192" actId="207"/>
        <pc:sldMkLst>
          <pc:docMk/>
          <pc:sldMk cId="4023781202" sldId="335"/>
        </pc:sldMkLst>
        <pc:spChg chg="mod">
          <ac:chgData name="老兄 悟見" userId="d3c841b5715e98f1" providerId="LiveId" clId="{98670B95-A1A0-4D09-94CD-60BD1221DC76}" dt="2020-03-27T03:08:38.232" v="192" actId="207"/>
          <ac:spMkLst>
            <pc:docMk/>
            <pc:sldMk cId="4023781202" sldId="335"/>
            <ac:spMk id="5" creationId="{00000000-0000-0000-0000-000000000000}"/>
          </ac:spMkLst>
        </pc:spChg>
      </pc:sldChg>
      <pc:sldChg chg="modSp">
        <pc:chgData name="老兄 悟見" userId="d3c841b5715e98f1" providerId="LiveId" clId="{98670B95-A1A0-4D09-94CD-60BD1221DC76}" dt="2020-03-27T03:46:43.801" v="645"/>
        <pc:sldMkLst>
          <pc:docMk/>
          <pc:sldMk cId="443169292" sldId="336"/>
        </pc:sldMkLst>
        <pc:spChg chg="mod">
          <ac:chgData name="老兄 悟見" userId="d3c841b5715e98f1" providerId="LiveId" clId="{98670B95-A1A0-4D09-94CD-60BD1221DC76}" dt="2020-03-27T03:46:43.801" v="645"/>
          <ac:spMkLst>
            <pc:docMk/>
            <pc:sldMk cId="443169292" sldId="336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42:13.601" v="616" actId="207"/>
        <pc:sldMkLst>
          <pc:docMk/>
          <pc:sldMk cId="11612798" sldId="337"/>
        </pc:sldMkLst>
        <pc:spChg chg="mod">
          <ac:chgData name="老兄 悟見" userId="d3c841b5715e98f1" providerId="LiveId" clId="{98670B95-A1A0-4D09-94CD-60BD1221DC76}" dt="2020-03-27T03:42:13.601" v="616" actId="207"/>
          <ac:spMkLst>
            <pc:docMk/>
            <pc:sldMk cId="11612798" sldId="337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3:37:14.906" v="538" actId="207"/>
        <pc:sldMkLst>
          <pc:docMk/>
          <pc:sldMk cId="2943631857" sldId="338"/>
        </pc:sldMkLst>
        <pc:spChg chg="mod">
          <ac:chgData name="老兄 悟見" userId="d3c841b5715e98f1" providerId="LiveId" clId="{98670B95-A1A0-4D09-94CD-60BD1221DC76}" dt="2020-03-27T03:37:14.906" v="538" actId="207"/>
          <ac:spMkLst>
            <pc:docMk/>
            <pc:sldMk cId="2943631857" sldId="338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3:44:41.631" v="644"/>
        <pc:sldMkLst>
          <pc:docMk/>
          <pc:sldMk cId="417924658" sldId="339"/>
        </pc:sldMkLst>
        <pc:spChg chg="mod">
          <ac:chgData name="老兄 悟見" userId="d3c841b5715e98f1" providerId="LiveId" clId="{98670B95-A1A0-4D09-94CD-60BD1221DC76}" dt="2020-03-27T03:44:41.631" v="644"/>
          <ac:spMkLst>
            <pc:docMk/>
            <pc:sldMk cId="417924658" sldId="339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4-04T06:19:40.447" v="673" actId="2711"/>
        <pc:sldMkLst>
          <pc:docMk/>
          <pc:sldMk cId="3217268320" sldId="340"/>
        </pc:sldMkLst>
        <pc:spChg chg="mod">
          <ac:chgData name="老兄 悟見" userId="d3c841b5715e98f1" providerId="LiveId" clId="{98670B95-A1A0-4D09-94CD-60BD1221DC76}" dt="2020-04-04T06:19:40.447" v="673" actId="2711"/>
          <ac:spMkLst>
            <pc:docMk/>
            <pc:sldMk cId="3217268320" sldId="340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98670B95-A1A0-4D09-94CD-60BD1221DC76}" dt="2020-03-27T03:21:28.574" v="294" actId="6549"/>
        <pc:sldMkLst>
          <pc:docMk/>
          <pc:sldMk cId="3309237864" sldId="341"/>
        </pc:sldMkLst>
        <pc:spChg chg="mod">
          <ac:chgData name="老兄 悟見" userId="d3c841b5715e98f1" providerId="LiveId" clId="{98670B95-A1A0-4D09-94CD-60BD1221DC76}" dt="2020-03-27T03:21:28.574" v="294" actId="6549"/>
          <ac:spMkLst>
            <pc:docMk/>
            <pc:sldMk cId="3309237864" sldId="341"/>
            <ac:spMk id="5" creationId="{00000000-0000-0000-0000-000000000000}"/>
          </ac:spMkLst>
        </pc:spChg>
      </pc:sldChg>
      <pc:sldChg chg="modSp mod">
        <pc:chgData name="老兄 悟見" userId="d3c841b5715e98f1" providerId="LiveId" clId="{98670B95-A1A0-4D09-94CD-60BD1221DC76}" dt="2020-03-27T03:11:16.099" v="278" actId="207"/>
        <pc:sldMkLst>
          <pc:docMk/>
          <pc:sldMk cId="740504352" sldId="342"/>
        </pc:sldMkLst>
        <pc:spChg chg="mod">
          <ac:chgData name="老兄 悟見" userId="d3c841b5715e98f1" providerId="LiveId" clId="{98670B95-A1A0-4D09-94CD-60BD1221DC76}" dt="2020-03-27T03:11:16.099" v="278" actId="207"/>
          <ac:spMkLst>
            <pc:docMk/>
            <pc:sldMk cId="740504352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因果復循環         欲消冤孽債         還須德為先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太上感應篇：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禍福無門，唯人自召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三世因果經亦云：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一切世間、男女老少、貧賤富貴，不管是享福不盡，或受苦無窮，皆是前生因果之報。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仙佛云：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觀看四面鬼叫聲                 陰聲慘慘令人酸                  菩提覺路不自創                   薩陀自性變污泥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92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二、四生六道有循環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兩輪穿梭總未閑                                 日月促促年復年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寅會生人後天落          迷真逐妄困深淵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生死輪廻多轉變               四生六道有循環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醉生夢死堪可嘆                  脫骨如山甚堪憐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3169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三、幸遇皇娘垂金線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人人猶在三更夢              未體自性貫人天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慾海茫茫何時岸              總隨波浪幾時安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愈迷愈深無止境                不設妙法怎安然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幸遇皇娘垂金線               引回餘蘊返家園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6736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126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一、瘟神执法娘應允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23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求道吃素消愆快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63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三、吃肉會感染病毒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世人受先人之影响，均以吃肉为满足，殊不知「肉很毒」，尤其是山产之动物，身上经常有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多之病毒藏焉！ 不可不注意，芸芸苍生之坚持吃肉，皆因「口腹之欲」所害，以致​​于被病毒所感染，甚至于丧失了宝贵之生命，这又是为何？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7268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一、為何還有災殃臨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想己渡人又講道        印書行功花千金       前人說求了天道       大災化小小化無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何況我常行功立       為何還有災殃臨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怨天怨地怨前賢       怨人怨師不關心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二、造罪造孽有多少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恨命恨運恨不盡   滿腹哀言淚淋淋   徒兒為何不想看   你來轉世六萬春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至少還有幾千載   吃的骨頭似山盆   造罪造孽有多少   行功只有這一生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5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三、點點滴滴合起算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點點滴滴合起算   沒有百萬千萬銀   渡人不過消些孽    今生吃的才抵清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前世以上幾千載    憑你捨一些金銀   就想以十抵千萬   這樣未免沒良心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781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四、冤孽等不及討債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說你還會慢慢還   請冤孽稍等再清   流的水如大江去   入的一滴一滴臨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  一命嗚呼去歸宸   自己造孽自己受   命該絕時仙難拯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言在先而劫在後   是徒自己不願聽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你昏頭把老師恨   這樣實在不公平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050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還債消愆免瘟疫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輪迴路上造罪孽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院長師兄的啟示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在你們的功過簿上，六萬年來你們所造的罪業，堆積起來都比你的人還要高。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悟見簡評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前業未消，今業又起。此時是大清算年：欠命還命，欠債還債。冤親債主急著討報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，趁業力未現前，趕快還清。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127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2764</TotalTime>
  <Words>1008</Words>
  <Application>Microsoft Office PowerPoint</Application>
  <PresentationFormat>如螢幕大小 (16:9)</PresentationFormat>
  <Paragraphs>72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還債消愆免瘟疫 悟見講</vt:lpstr>
      <vt:lpstr>消冤解孽免瘟疫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609</cp:revision>
  <dcterms:created xsi:type="dcterms:W3CDTF">2014-02-15T05:50:45Z</dcterms:created>
  <dcterms:modified xsi:type="dcterms:W3CDTF">2020-04-05T07:21:16Z</dcterms:modified>
  <cp:contentStatus/>
</cp:coreProperties>
</file>