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56" r:id="rId2"/>
    <p:sldId id="345" r:id="rId3"/>
    <p:sldId id="346" r:id="rId4"/>
    <p:sldId id="360" r:id="rId5"/>
    <p:sldId id="364" r:id="rId6"/>
    <p:sldId id="363" r:id="rId7"/>
    <p:sldId id="362" r:id="rId8"/>
    <p:sldId id="361" r:id="rId9"/>
    <p:sldId id="358" r:id="rId10"/>
    <p:sldId id="359" r:id="rId11"/>
    <p:sldId id="355" r:id="rId12"/>
    <p:sldId id="357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2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遭劫躲劫任你選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四、惡氣沖天瘟劫降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人雖飽腹卻結怨   不知因果債要償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惡氣沖天瘟劫降   業力討報難躲藏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此時人類遭劫煞   茹素戒殺速宣揚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人人素食做防疫   自然瘟疫竟消亡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仁愛為本生靈護   大地回春復安詳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7418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遭劫躲劫任你選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03564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遭劫躲劫任你選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2904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遭劫躲劫任你選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5157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遭劫躲劫任你選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天下瘟疫劫頻仍           一時半刻尚不停   萬惡反撲嘗苦果       陳陳相因定律明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萬物性命皆平等   殺生害命喪天良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珍禽異獸落罟擭   五葷三厭肚裡裝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704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遭劫躲劫任你選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、种种灾劫因杀生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世间种种灾劫，皆因杀害众生所引起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，是自己所造成，非关他人，只要一心忏悔己之谬误，及早回头，娘即令诸瘟神，收回所放之病毒，让这个地球，恢复原来清净之地也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口腹之欲宜素食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为何残忍杀众生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瘟神执法娘应允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只收心肠不善人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5410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遭劫躲劫任你選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业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力現前瘟疫降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业障不满又嚣张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不让佛仙救原郎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只好与他谈判讲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善功弥补且回向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如此总算不再挡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顺利解救世贤良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撑控疫情不扩张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须靠世人齐力帮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4535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遭劫躲劫任你選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人造祸因灾劫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这个是天降的灾劫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，也是人造的祸因。那我们要怎样去避除这样的灾劫呢？ 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为什么现在灾劫会那么多？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都是由杀生而来，因此多怀慈悲心，同样是饮食，你吃青菜蔬果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也一样可以活命，所以不要执着口福之欲，多怀慈悲心。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198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遭劫躲劫任你選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十、罪惡累積才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降劫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上天降劫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不是一夕之间而有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，而是累积出来的，如果善气冲天，劫就会消除。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徒儿啊！如果病魔来了，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我们要怎么去帮助众生呢？大家一定要有善念，只有善气冲天，才有可能化转劫数，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84637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遭劫躲劫任你選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十一、瘟疫是冤親索命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岳法律主说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冤聲戾氣瀰半空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前世傷害我深重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手持令旗要你命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今生註定來相逢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奉勸世人莫殺生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修身培德養善性     建功立德果碩豐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消災解厄化大同</a:t>
            </a:r>
            <a:endParaRPr lang="zh-TW" altLang="en-US" sz="3600" dirty="0">
              <a:solidFill>
                <a:srgbClr val="FFC000"/>
              </a:solidFill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0042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遭劫躲劫任你選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十二、老天降道救劫難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救災難，要先從救人心做起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，老天降道，最大的目的，就是要救劫難。所以末後了，也算是災難難逃啊！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理天裡的母娘，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每天都在流血淚，有多少皇兒迷昧無知？天災地變，皆是人為的造作，唯有從人心救起，世界才有另一番生機。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0494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遭劫躲劫任你選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556874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4368</TotalTime>
  <Words>702</Words>
  <Application>Microsoft Office PowerPoint</Application>
  <PresentationFormat>如螢幕大小 (16:9)</PresentationFormat>
  <Paragraphs>44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標楷體</vt:lpstr>
      <vt:lpstr>Arial</vt:lpstr>
      <vt:lpstr>Calibri</vt:lpstr>
      <vt:lpstr>Franklin Gothic Book</vt:lpstr>
      <vt:lpstr>Wingdings 2</vt:lpstr>
      <vt:lpstr>科技</vt:lpstr>
      <vt:lpstr>遭劫躲劫任你選 悟見講</vt:lpstr>
      <vt:lpstr>遭劫躲劫任你選 悟見講</vt:lpstr>
      <vt:lpstr>遭劫躲劫任你選 悟見講</vt:lpstr>
      <vt:lpstr>遭劫躲劫任你選 悟見講</vt:lpstr>
      <vt:lpstr>遭劫躲劫任你選 悟見講</vt:lpstr>
      <vt:lpstr>遭劫躲劫任你選 悟見講</vt:lpstr>
      <vt:lpstr>遭劫躲劫任你選 悟見講</vt:lpstr>
      <vt:lpstr>遭劫躲劫任你選 悟見講</vt:lpstr>
      <vt:lpstr>遭劫躲劫任你選 悟見講</vt:lpstr>
      <vt:lpstr>遭劫躲劫任你選 悟見講</vt:lpstr>
      <vt:lpstr>遭劫躲劫任你選 悟見講</vt:lpstr>
      <vt:lpstr>遭劫躲劫任你選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679</cp:revision>
  <dcterms:created xsi:type="dcterms:W3CDTF">2014-02-15T05:50:45Z</dcterms:created>
  <dcterms:modified xsi:type="dcterms:W3CDTF">2021-05-29T02:34:11Z</dcterms:modified>
  <cp:contentStatus/>
</cp:coreProperties>
</file>