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71" r:id="rId3"/>
    <p:sldId id="272" r:id="rId4"/>
    <p:sldId id="267" r:id="rId5"/>
    <p:sldId id="270" r:id="rId6"/>
    <p:sldId id="268" r:id="rId7"/>
    <p:sldId id="256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道真冤孽急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真冤孽急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師尊慈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：道真冤孽急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力無常！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今天出事，明天昏迷，第三天就走了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不是功果圓滿的回去，這是無常追討的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道有信心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，仙佛就是你的靠山，你的心很真，上天幫助你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的也是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真，事在人為，自助天助。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037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道真冤孽急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二、修道不能懈怠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修道人，只有勇往直前，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時時存公心、道心、慈悲心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有慈悲心，就沒有是非，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你們懈怠了，冤親債主會很緊張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不修不辦，他就讓你生病，事業不順，家庭不圓滿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你們痛苦，看你們是用功德，或是用痛苦來償還。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9750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道真冤孽急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三、修道要有功德迴向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天不能言，地不能語，人就是弘道的工具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老師又說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你們要將無形的佛堂帶著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，在修道的過程中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，功德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的迴向，無形的牽纏會減輕。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162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道真冤孽急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、老師幫我們担業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你們可知道，為師身上揹的業力有多重嗎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師肩上扛的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是所有徒兒六萬年來的業力，為師雖然借竅，還是承擔著徒兒們的業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若是不揹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，徒兒們業力牽纒下，不但今天法會沒有班員，連辦事人員恐怕都沒幾個到得了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871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道真冤孽急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、冤親索討實例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（一）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欠附身不讓她求道的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道時無法抱合同的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（三）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道時大哭不止的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（四）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道時大哭大鬧的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道中途退出求道的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道立愿時跳起來大鬧的人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1833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道真冤孽急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（七）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道時佛燈點不燃的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怪事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（八）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進佛堂求道的連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（九）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臨時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變卦不求道的李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（十）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臨時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變卦不求道的沈校長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（十一）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臨時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不求道的二位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夫妻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（十二）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臨時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不求道的素食館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老闆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（十三）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親債主來擾靈，干擾聽道的真事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122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道真冤孽急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、結論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緊急，徒兒沒有懈怠的理由，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咬緊牙根，任何困境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以平常心對待，時時保持正的心念，才能躲過末劫殘年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是公平的，沒有任何僥倖。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緊急，加緊修行，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用心法來調整身心。惡念一起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仙佛慈悲赦罪，趕快懺悔，身心平安，辦道就順暢。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388</TotalTime>
  <Words>568</Words>
  <Application>Microsoft Office PowerPoint</Application>
  <PresentationFormat>如螢幕大小 (16:9)</PresentationFormat>
  <Paragraphs>41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全真細隸書</vt:lpstr>
      <vt:lpstr>微軟正黑體</vt:lpstr>
      <vt:lpstr>標楷體</vt:lpstr>
      <vt:lpstr>Arial</vt:lpstr>
      <vt:lpstr>Franklin Gothic Book</vt:lpstr>
      <vt:lpstr>Wingdings 2</vt:lpstr>
      <vt:lpstr>科技</vt:lpstr>
      <vt:lpstr> 道真冤孽急  悟見講                  </vt:lpstr>
      <vt:lpstr> 道真冤孽急  悟見講                  </vt:lpstr>
      <vt:lpstr> 道真冤孽急  悟見講                  </vt:lpstr>
      <vt:lpstr> 道真冤孽急  悟見講                  </vt:lpstr>
      <vt:lpstr> 道真冤孽急  悟見講                  </vt:lpstr>
      <vt:lpstr> 道真冤孽急  悟見講                  </vt:lpstr>
      <vt:lpstr> 道真冤孽急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126</cp:revision>
  <dcterms:created xsi:type="dcterms:W3CDTF">2014-02-15T05:50:45Z</dcterms:created>
  <dcterms:modified xsi:type="dcterms:W3CDTF">2017-10-08T13:44:52Z</dcterms:modified>
</cp:coreProperties>
</file>