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6" r:id="rId2"/>
    <p:sldId id="306" r:id="rId3"/>
    <p:sldId id="297" r:id="rId4"/>
    <p:sldId id="305" r:id="rId5"/>
    <p:sldId id="304" r:id="rId6"/>
    <p:sldId id="307" r:id="rId7"/>
    <p:sldId id="303" r:id="rId8"/>
    <p:sldId id="302" r:id="rId9"/>
    <p:sldId id="308" r:id="rId10"/>
    <p:sldId id="301" r:id="rId11"/>
    <p:sldId id="309" r:id="rId12"/>
    <p:sldId id="300" r:id="rId13"/>
    <p:sldId id="310" r:id="rId14"/>
    <p:sldId id="311" r:id="rId15"/>
    <p:sldId id="298" r:id="rId16"/>
    <p:sldId id="299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、何謂三曹普渡？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我們人在的這世界，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有形有像稱為象天，也就是人曹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求道以前，我們每個人的名字，都在地府閻君的生死薄上，地府也就是地曹。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人的一生，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如果功大於過就會到氣天也就是天曹做神仙，現在廟裡供的一般都是氣天仙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七、紅陽期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紅陽期是從周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王季子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釋迦牟尼佛掌管天盤，掌管道盤的祖師，不再是像青陽期那樣都是各代的皇帝。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因為，周朝末年人心險惡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，天子不正，五霸分爭，君王的政令不能行於天下，道脈傳遞的使命就落在有道的老師和學者身上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285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七、紅陽期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時道降師儒，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道轉紅陽期。紅陽期的人心比青陽期更壞，因此上天降的劫難比青陽期加倍，共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紅陽期也是出家修行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，佛家應運，口訣是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南無阿彌陀佛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，合同是雙掌蓮花合同。成道回天的也是有兩億原人，老母娘開的慶功宴是潘桃會。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2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八、白陽期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白陽期是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從清朝末年起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往後共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10800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年。由彌勒祖師掌管天盤，師尊、師母掌管道盤，現在我們就是處在白陽期，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現今的世界人心已壞到了極點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，平時看電視、看報紙，我們都可以看到很多犯罪新聞，有殺自己親生父母的，也有殺自己的親生孩子的，還有殺人分屍，然後吃人肉的，真的是駭人聽聞，令人毛骨聳然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05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八、白陽期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，白陽期降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九九八一劫難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，比青陽期、紅陽期要多了很多倍。最後受風劫了道，稱為延康風劫，又稱罡風劫。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在這個時期三災八難齊現，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將會出現七七四十九罡風掃世，日夜難分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17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八、白陽期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毀滅性的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大災難，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破在眉結，這也就是世人所說的：天地尾，耶教所說的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世界末日。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上天老母身在瑤池，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愛子心切，不忍看皇胎原子們遭此大劫，因此下令大開普渡，由彌勒祖師掌管天盤，我們的師尊、師母掌管道盤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59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九、大開普渡之因由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先天老母的原靈，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九六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降在世間，剛才講過青陽期、紅陽期各渡兩億原人回理天，還剩下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92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億原人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回三期末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救回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這九二億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殘靈，為此皇母下令普渡三曹大收圓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39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十、白陽期大道普渡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過去青陽期、紅陽期時，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由燃燈古佛和釋迦牟尼佛所辦的收圓是區域性的，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現在白陽期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，由彌勒祖師所辦的收圓是全球性的，凡是青陽期、紅陽期沒有渡回去的弟子，這一次彌勒祖師，都要把他們渡回去，這就是三曹普渡的由來。</a:t>
            </a:r>
          </a:p>
        </p:txBody>
      </p:sp>
    </p:spTree>
    <p:extLst>
      <p:ext uri="{BB962C8B-B14F-4D97-AF65-F5344CB8AC3E}">
        <p14:creationId xmlns:p14="http://schemas.microsoft.com/office/powerpoint/2010/main" val="34852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、何謂三曹普渡？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天仙享盡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年人間煙火，還要回到世上來做人。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今天的三曹普渡就是說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，上天慈悲要把這三曹的神、人、鬼都渡回到無極理天去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03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二、無極理天是故鄉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在這輪回的苦海裡，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沒有人能把握自己的未來，人生生世世就是在這三曹之中輪回，因此說是輪回的苦海。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在這三曹之外呢是無極理天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，是我們人類的故家鄉。那裡沒有痛苦，沒有生老病死，是極樂世界。我們的老中、仙佛就在那裡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21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三、我們原來都是佛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我們人原本都是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聖賢仙佛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生活在無極理天，老母的身邊，我們都是兄弟姐妹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大約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萬年前，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上天老母看世界無人治理，派我們到世上，來治理這個世界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65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四、降刼降道之因由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我們剛到世上來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都能依道而行，不為物欲所迷惑，那時候人人都是聖賢仙佛，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可是我們來到世界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，時間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久了，慢慢被物欲所迷惑，不再是依道而行，開始做出各種傷天害理的事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9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四、降刼降道之因由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看人做惡不會不管，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因此就降劫難來收殺惡孽，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但是世上的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有善良的，上天要善、惡分班，保護善良的人不受劫難，因此降道於人間來拯救善男信女，所以說，劫是因人而降，道是因劫而降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09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五、三期之由來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上天道、劫並降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，降劫可以將惡孽之輩打在劫內，降道可以渡善良之人進入道中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到世上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是慢慢越變越壞的，人心壞的程度不同，上天道、劫並降的情況也不同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把上天道、劫並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三個不同的時期：青陽期、紅陽期、白陽期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206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六、青陽期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青陽期是從伏羲氏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----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周王季子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燃燈古佛掌管天盤，掌管道盤的祖師都是歷代的皇帝，這個時期是道降君王。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在這個時期，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人心比較善良，上天降的劫數比較小，青陽期的劫難共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劫，以水劫為主，最後受水劫了道，稱為龍漢水劫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715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三期大道話普渡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六、青陽期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我們聽說過的大禹治水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，三過家門而不入，就是發生在這個時期，青陽期的修道人是出家修行，道家應運，那時候有道姑、道士都是指修道的人。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口訣是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無量壽佛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合同是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單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掌，蓮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葉合同。成道回天的有兩億原人。老母娘開的慶功宴叫櫻桃會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61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562</TotalTime>
  <Words>1381</Words>
  <Application>Microsoft Office PowerPoint</Application>
  <PresentationFormat>如螢幕大小 (16:9)</PresentationFormat>
  <Paragraphs>65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  <vt:lpstr>三期大道話普渡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294</cp:revision>
  <dcterms:created xsi:type="dcterms:W3CDTF">2014-02-15T05:50:45Z</dcterms:created>
  <dcterms:modified xsi:type="dcterms:W3CDTF">2018-06-08T03:08:26Z</dcterms:modified>
  <cp:contentStatus/>
</cp:coreProperties>
</file>