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、相信天感恩天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你們辦道、修道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，都要有一個心！我要為上天。你只要一刻不相信上天，你就不是人，你就是禽獸。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為什麼為師這麼說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，因為你不相信天的恩、地的德，你們就無法知道，上天給我們的這麼多，是不是啊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二、懺悔感恩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道理在講什麼？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無非要你們兩句話：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，沒有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懺悔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，你們怎麼知道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你們都認為自己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，都做到你們的本份嗎？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你們本份沒有做好，還要妄談其他的大事嗎？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解決其他人的事，就無法救眾生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05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三、認錯能躲地獄門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你們一個，躲避地獄門的方法！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承認自己的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承認自己的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。你就不會進地獄門。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你要肯承認自己的不是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，才會有成功。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你們要當聖人嗎？聖人不是多過嗎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0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四、每個人業力很重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為師也知道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，你們道理聽很多，有的聽不下去，那是為什麼呢？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因為你們的業障很重，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你們業障重到為師我也揹不動，揹到為師我也無能為力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12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五、莫再迷糊了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看你們各個迷糊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。一旦人迷糊了會怎樣？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會走失呀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！一直跟不上老師，你會走歪啊！你們怕不怕走錯路啊？路很難走呀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0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六、災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刼臨身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你們只要不真心懺悔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，為師就要動用家法，這個家法很嚴重的，叫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災劫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你們只要不誠心就遭劫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，那時不要怨為師我，家法一動用，為師怕淘汰的，不只是七分而已，不要心存僥倖，你們要小心啊！危險就在後頭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54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七、要回天不可修神通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為師很怕你們被調走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，回去的不是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理天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！而是到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為師好害怕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，也許是為師我的德太薄了，無法庇蔭徒兒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沒有才氣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，可以讓你們看到千奇百怪的事，但是為師想想，能看到那些是好事嗎？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，平平安安的修，安分守己的修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94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躲過地獄和災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八、徒兒常忘師恩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你們要誠心叩求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不管怎樣，就是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叩求上天，不管眾生怎樣難成全、難拉拔，你們也要盡你們的能力。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徒兒不要見到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棺材，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肯掉淚，等到冤欠找上門了，才知道要後悔，那時已經來不及了。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這麼危險的局勢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，這麼危險的世態，都希望你們能夠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扭轉。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811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510</TotalTime>
  <Words>620</Words>
  <Application>Microsoft Office PowerPoint</Application>
  <PresentationFormat>如螢幕大小 (16:9)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躲過地獄和災劫 悟見講</vt:lpstr>
      <vt:lpstr>躲過地獄和災劫 悟見講</vt:lpstr>
      <vt:lpstr>躲過地獄和災劫 悟見講</vt:lpstr>
      <vt:lpstr>躲過地獄和災劫 悟見講</vt:lpstr>
      <vt:lpstr>躲過地獄和災劫 悟見講</vt:lpstr>
      <vt:lpstr>躲過地獄和災劫 悟見講</vt:lpstr>
      <vt:lpstr>躲過地獄和災劫 悟見講</vt:lpstr>
      <vt:lpstr>躲過地獄和災劫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232</cp:revision>
  <dcterms:created xsi:type="dcterms:W3CDTF">2014-02-15T05:50:45Z</dcterms:created>
  <dcterms:modified xsi:type="dcterms:W3CDTF">2017-11-09T03:08:44Z</dcterms:modified>
  <cp:contentStatus/>
</cp:coreProperties>
</file>