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309" r:id="rId4"/>
    <p:sldId id="308" r:id="rId5"/>
    <p:sldId id="307" r:id="rId6"/>
    <p:sldId id="306" r:id="rId7"/>
    <p:sldId id="301" r:id="rId8"/>
    <p:sldId id="300" r:id="rId9"/>
    <p:sldId id="304" r:id="rId10"/>
    <p:sldId id="302" r:id="rId11"/>
    <p:sldId id="303" r:id="rId12"/>
    <p:sldId id="299" r:id="rId13"/>
    <p:sldId id="305" r:id="rId14"/>
    <p:sldId id="298" r:id="rId15"/>
    <p:sldId id="297" r:id="rId16"/>
    <p:sldId id="311" r:id="rId17"/>
    <p:sldId id="314" r:id="rId18"/>
    <p:sldId id="315" r:id="rId19"/>
    <p:sldId id="313" r:id="rId20"/>
    <p:sldId id="312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浩劫天災人禍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所不能防範的就是天災</a:t>
            </a:r>
            <a:r>
              <a:rPr lang="zh-TW" altLang="en-US" sz="3600" dirty="0">
                <a:ea typeface="全真細隸書" panose="02010609000101010101" pitchFamily="49" charset="-120"/>
              </a:rPr>
              <a:t>，包括地震、龍捲風、海嘯、山崩、閃電打死人、颱風等都是現代常見，且破壞力十足的天災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火災頻傳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這些年來，台灣地區幾乎三日一小火，五日一大火。今年來幾乎每日都有火災。前些年印尼的火燒山，造成東南亞地區嚴重的霾害。巴西北部亞馬遜河發生大火，延燒二個多月。澳洲遭熱浪衝擊，東南方森林大火延燒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國外：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美國</a:t>
            </a:r>
            <a:r>
              <a:rPr lang="zh-TW" altLang="en-US" sz="3600" dirty="0">
                <a:ea typeface="全真細隸書" panose="02010609000101010101" pitchFamily="49" charset="-120"/>
              </a:rPr>
              <a:t>宗教狂熱份子組成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大衛教派</a:t>
            </a:r>
            <a:r>
              <a:rPr lang="zh-TW" altLang="en-US" sz="3600" dirty="0">
                <a:ea typeface="全真細隸書" panose="02010609000101010101" pitchFamily="49" charset="-120"/>
              </a:rPr>
              <a:t>，釀成慘劇，導致九十人死亡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日本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奧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姆真理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教教主麻原彰晃</a:t>
            </a:r>
            <a:r>
              <a:rPr lang="zh-TW" altLang="en-US" sz="3600" dirty="0">
                <a:ea typeface="全真細隸書" panose="02010609000101010101" pitchFamily="49" charset="-120"/>
              </a:rPr>
              <a:t>，自稱基督轉世，利用神奇瑜珈、超能力、算命等法吸收教徒，導致一九九五年三月東京地區毒氣五千多人死傷的大慘案。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8730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在道場中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三十六假弓長，七十二假彌勒</a:t>
            </a:r>
            <a:r>
              <a:rPr lang="zh-TW" altLang="en-US" sz="3200" dirty="0">
                <a:ea typeface="全真細隸書" panose="02010609000101010101" pitchFamily="49" charset="-120"/>
              </a:rPr>
              <a:t>也出現了，混亂人心，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考驗真修者。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術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流動靜顯妙方</a:t>
            </a:r>
            <a:r>
              <a:rPr lang="zh-TW" altLang="en-US" sz="3200" dirty="0">
                <a:ea typeface="全真細隸書" panose="02010609000101010101" pitchFamily="49" charset="-120"/>
              </a:rPr>
              <a:t>，各顯神通讓你受益良多，沾到利益而沾沾自喜，一心轉向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他。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（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轉向他，鉤出天盤，斷慧命</a:t>
            </a:r>
            <a:r>
              <a:rPr lang="zh-TW" altLang="en-US" sz="3200" dirty="0">
                <a:solidFill>
                  <a:srgbClr val="FFFF00"/>
                </a:solidFill>
                <a:latin typeface="+mj-ea"/>
                <a:ea typeface="+mj-ea"/>
              </a:rPr>
              <a:t>）</a:t>
            </a:r>
            <a:endParaRPr lang="en-US" altLang="zh-TW" sz="3200" dirty="0" smtClean="0">
              <a:solidFill>
                <a:srgbClr val="FFFF00"/>
              </a:solidFill>
              <a:latin typeface="+mj-ea"/>
              <a:ea typeface="+mj-ea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生病他一摸就好</a:t>
            </a:r>
            <a:r>
              <a:rPr lang="zh-TW" altLang="en-US" sz="3200" dirty="0">
                <a:ea typeface="全真細隸書" panose="02010609000101010101" pitchFamily="49" charset="-120"/>
              </a:rPr>
              <a:t>，給你符水喝就好，你在那邊只是辦事人員，這裡可以給你領講師命、點傳師命等好處，修道人要謹慎</a:t>
            </a:r>
            <a:r>
              <a:rPr lang="zh-TW" altLang="en-US" sz="3200">
                <a:ea typeface="全真細隸書" panose="02010609000101010101" pitchFamily="49" charset="-120"/>
              </a:rPr>
              <a:t>提防</a:t>
            </a:r>
            <a:r>
              <a:rPr lang="zh-TW" altLang="en-US" sz="3200" smtClean="0">
                <a:ea typeface="全真細隸書" panose="02010609000101010101" pitchFamily="49" charset="-120"/>
              </a:rPr>
              <a:t>。</a:t>
            </a:r>
            <a:r>
              <a:rPr lang="zh-TW" altLang="en-US" sz="3200" smtClean="0">
                <a:solidFill>
                  <a:srgbClr val="FFC000"/>
                </a:solidFill>
                <a:ea typeface="全真細隸書" panose="02010609000101010101" pitchFamily="49" charset="-120"/>
              </a:rPr>
              <a:t>左道旁門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興盛，到處都可看到災劫。</a:t>
            </a:r>
            <a:endParaRPr lang="zh-TW" alt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四、世界劫煞之起因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皇母訓子十誡中</a:t>
            </a:r>
            <a:r>
              <a:rPr lang="en-US" altLang="zh-TW" sz="3200" dirty="0">
                <a:ea typeface="全真細隸書" panose="02010609000101010101" pitchFamily="49" charset="-120"/>
              </a:rPr>
              <a:t>︰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今</a:t>
            </a:r>
            <a:r>
              <a:rPr lang="zh-TW" altLang="en-US" sz="3200" dirty="0">
                <a:ea typeface="全真細隸書" panose="02010609000101010101" pitchFamily="49" charset="-120"/>
              </a:rPr>
              <a:t>時下如果是無此劫降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舉世上再無有一個賢儔　降三災佈八難刀兵水火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九九</a:t>
            </a:r>
            <a:r>
              <a:rPr lang="zh-TW" altLang="en-US" sz="3200" dirty="0">
                <a:ea typeface="全真細隸書" panose="02010609000101010101" pitchFamily="49" charset="-120"/>
              </a:rPr>
              <a:t>劫八十一普遍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全球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差</a:t>
            </a:r>
            <a:r>
              <a:rPr lang="zh-TW" altLang="en-US" sz="3200" dirty="0">
                <a:ea typeface="全真細隸書" panose="02010609000101010101" pitchFamily="49" charset="-120"/>
              </a:rPr>
              <a:t>來了五大魔東土大鬧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設萬法定連環惡孽來收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天數</a:t>
            </a:r>
            <a:r>
              <a:rPr lang="zh-TW" altLang="en-US" sz="3200" dirty="0">
                <a:ea typeface="全真細隸書" panose="02010609000101010101" pitchFamily="49" charset="-120"/>
              </a:rPr>
              <a:t>至地數滿氣數已到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亦是那人造孽夙結冤仇　六萬年大清算應於斯時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分</a:t>
            </a:r>
            <a:r>
              <a:rPr lang="zh-TW" altLang="en-US" sz="3200" dirty="0">
                <a:ea typeface="全真細隸書" panose="02010609000101010101" pitchFamily="49" charset="-120"/>
              </a:rPr>
              <a:t>玉石分善惡各地插籌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48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五、如何躲劫避難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：現</a:t>
            </a:r>
            <a:r>
              <a:rPr lang="zh-TW" altLang="en-US" sz="3600" dirty="0">
                <a:ea typeface="全真細隸書" panose="02010609000101010101" pitchFamily="49" charset="-120"/>
              </a:rPr>
              <a:t>值三期末劫，百病齊發，五魔亂世，修道人或一般凡夫俗子，有冤討冤，有債討債，老師要抵也抵不過，唯賴徒兒廣結善緣，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盡心</a:t>
            </a:r>
            <a:r>
              <a:rPr lang="zh-TW" altLang="en-US" sz="3600" dirty="0">
                <a:ea typeface="全真細隸書" panose="02010609000101010101" pitchFamily="49" charset="-120"/>
              </a:rPr>
              <a:t>開創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：六萬年</a:t>
            </a:r>
            <a:r>
              <a:rPr lang="zh-TW" altLang="en-US" sz="3200" dirty="0">
                <a:ea typeface="全真細隸書" panose="02010609000101010101" pitchFamily="49" charset="-120"/>
              </a:rPr>
              <a:t>來大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清算，無功</a:t>
            </a:r>
            <a:r>
              <a:rPr lang="zh-TW" altLang="en-US" sz="3200" dirty="0">
                <a:ea typeface="全真細隸書" panose="02010609000101010101" pitchFamily="49" charset="-120"/>
              </a:rPr>
              <a:t>無德冤欠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討，呼</a:t>
            </a:r>
            <a:r>
              <a:rPr lang="zh-TW" altLang="en-US" sz="3200" dirty="0">
                <a:ea typeface="全真細隸書" panose="02010609000101010101" pitchFamily="49" charset="-120"/>
              </a:rPr>
              <a:t>天喚地亦難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南海古佛曰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︰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別</a:t>
            </a:r>
            <a:r>
              <a:rPr lang="zh-TW" altLang="en-US" sz="3200" dirty="0">
                <a:ea typeface="全真細隸書" panose="02010609000101010101" pitchFamily="49" charset="-120"/>
              </a:rPr>
              <a:t>以為現在豐衣足食，這末後罡風劫，天昏地暗鬼神驚，要躲這大災劫，修道、立德最要緊，為祖先、為兒女、更為自己步上安寧的路，古佛我慈悲心不會誑你們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04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a typeface="全真細隸書" panose="02010609000101010101" pitchFamily="49" charset="-120"/>
              </a:rPr>
              <a:t>皇母聖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訓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冬季</a:t>
            </a:r>
            <a:r>
              <a:rPr lang="zh-TW" altLang="en-US" sz="3200" dirty="0">
                <a:ea typeface="全真細隸書" panose="02010609000101010101" pitchFamily="49" charset="-120"/>
              </a:rPr>
              <a:t>時末後日浩劫頻臨　高科技之時代危機暗存　人心變無道德天地變色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山</a:t>
            </a:r>
            <a:r>
              <a:rPr lang="zh-TW" altLang="en-US" sz="3200" dirty="0">
                <a:ea typeface="全真細隸書" panose="02010609000101010101" pitchFamily="49" charset="-120"/>
              </a:rPr>
              <a:t>變海海變坑可怕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驚心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陸</a:t>
            </a:r>
            <a:r>
              <a:rPr lang="zh-TW" altLang="en-US" sz="3200" dirty="0">
                <a:ea typeface="全真細隸書" panose="02010609000101010101" pitchFamily="49" charset="-120"/>
              </a:rPr>
              <a:t>沈沒人失卻風雨狂暴　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眾兒女功不足難抵此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辰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洪流</a:t>
            </a:r>
            <a:r>
              <a:rPr lang="zh-TW" altLang="en-US" sz="3200" dirty="0">
                <a:ea typeface="全真細隸書" panose="02010609000101010101" pitchFamily="49" charset="-120"/>
              </a:rPr>
              <a:t>崩大地動黑暗一片　不修道怎躲劫可要明分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65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十殿閻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君</a:t>
            </a:r>
            <a:r>
              <a:rPr lang="zh-TW" altLang="en-US" sz="3500" dirty="0"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 smtClean="0">
                <a:ea typeface="全真細隸書" panose="02010609000101010101" pitchFamily="49" charset="-120"/>
              </a:rPr>
              <a:t>三</a:t>
            </a:r>
            <a:r>
              <a:rPr lang="zh-TW" altLang="en-US" sz="3500" dirty="0">
                <a:ea typeface="全真細隸書" panose="02010609000101010101" pitchFamily="49" charset="-120"/>
              </a:rPr>
              <a:t>期末後大清算</a:t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罡風掃世近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殘年                            爾等</a:t>
            </a:r>
            <a:r>
              <a:rPr lang="zh-TW" altLang="en-US" sz="3500" dirty="0">
                <a:ea typeface="全真細隸書" panose="02010609000101010101" pitchFamily="49" charset="-120"/>
              </a:rPr>
              <a:t>但看末後日</a:t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七七四九黑暗年</a:t>
            </a:r>
            <a:r>
              <a:rPr lang="zh-TW" altLang="en-US" sz="3500" dirty="0"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 smtClean="0">
                <a:ea typeface="全真細隸書" panose="02010609000101010101" pitchFamily="49" charset="-120"/>
              </a:rPr>
              <a:t>屋</a:t>
            </a:r>
            <a:r>
              <a:rPr lang="zh-TW" altLang="en-US" sz="3500" dirty="0">
                <a:ea typeface="全真細隸書" panose="02010609000101010101" pitchFamily="49" charset="-120"/>
              </a:rPr>
              <a:t>無人住慘連篇</a:t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天昏地暗盡收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圓                           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貪圖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口福遭冤欠</a:t>
            </a:r>
            <a:r>
              <a:rPr lang="zh-TW" altLang="en-US" sz="3500" dirty="0"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冤冤相報何時完</a:t>
            </a:r>
            <a:r>
              <a:rPr lang="zh-TW" altLang="en-US" sz="3500" dirty="0">
                <a:ea typeface="全真細隸書" panose="02010609000101010101" pitchFamily="49" charset="-120"/>
              </a:rPr>
              <a:t/>
            </a:r>
            <a:br>
              <a:rPr lang="zh-TW" altLang="en-US" sz="3500" dirty="0">
                <a:ea typeface="全真細隸書" panose="02010609000101010101" pitchFamily="49" charset="-120"/>
              </a:rPr>
            </a:b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信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者莫食同胞肉</a:t>
            </a:r>
            <a:b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</a:br>
            <a:r>
              <a:rPr lang="zh-TW" altLang="en-US" sz="3500" dirty="0">
                <a:ea typeface="全真細隸書" panose="02010609000101010101" pitchFamily="49" charset="-120"/>
              </a:rPr>
              <a:t>將心比心堪可憐</a:t>
            </a:r>
            <a:endParaRPr lang="en-US" altLang="zh-TW" sz="35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濟公老師說：</a:t>
            </a:r>
            <a:r>
              <a:rPr lang="zh-TW" altLang="en-US" sz="3500" dirty="0">
                <a:ea typeface="全真細隸書" panose="02010609000101010101" pitchFamily="49" charset="-120"/>
              </a:rPr>
              <a:t>沒清口茹素的人，都會遭劫，除非他有很大的功德，否則無法躲災避難。有在修在辦的人沒有清口茹素，仍然躲不了，沒持齋的人，死後身上的肉似啃雞肉、雞肉一絲絲的撕碎、腐爛，痛不欲生，全身撕碎才死去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。</a:t>
            </a:r>
            <a:endParaRPr lang="en-US" altLang="zh-TW" sz="35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6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三天院長慈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滿腹</a:t>
            </a:r>
            <a:r>
              <a:rPr lang="zh-TW" altLang="en-US" sz="3600" dirty="0">
                <a:ea typeface="全真細隸書" panose="02010609000101010101" pitchFamily="49" charset="-120"/>
              </a:rPr>
              <a:t>濁氣難上昇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自古經典有定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評                    科學</a:t>
            </a:r>
            <a:r>
              <a:rPr lang="zh-TW" altLang="en-US" sz="3600" dirty="0">
                <a:ea typeface="全真細隸書" panose="02010609000101010101" pitchFamily="49" charset="-120"/>
              </a:rPr>
              <a:t>理論將對證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不信你們察分明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日後</a:t>
            </a:r>
            <a:r>
              <a:rPr lang="zh-TW" altLang="en-US" sz="3600" dirty="0">
                <a:ea typeface="全真細隸書" panose="02010609000101010101" pitchFamily="49" charset="-120"/>
              </a:rPr>
              <a:t>世界將更新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盡留吃素持齋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人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關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聖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帝君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科學</a:t>
            </a:r>
            <a:r>
              <a:rPr lang="zh-TW" altLang="en-US" sz="3600" dirty="0">
                <a:ea typeface="全真細隸書" panose="02010609000101010101" pitchFamily="49" charset="-120"/>
              </a:rPr>
              <a:t>理論將對證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不信你們察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分明                      日後</a:t>
            </a:r>
            <a:r>
              <a:rPr lang="zh-TW" altLang="en-US" sz="3600" dirty="0">
                <a:ea typeface="全真細隸書" panose="02010609000101010101" pitchFamily="49" charset="-120"/>
              </a:rPr>
              <a:t>世界將更新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盡留吃素持齋人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28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92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皇母聖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訓</a:t>
            </a:r>
            <a:r>
              <a:rPr lang="zh-TW" altLang="en-US" sz="3200" dirty="0">
                <a:ea typeface="全真細隸書" panose="02010609000101010101" pitchFamily="49" charset="-120"/>
              </a:rPr>
              <a:t/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 smtClean="0">
                <a:ea typeface="全真細隸書" panose="02010609000101010101" pitchFamily="49" charset="-120"/>
              </a:rPr>
              <a:t>罡</a:t>
            </a:r>
            <a:r>
              <a:rPr lang="zh-TW" altLang="en-US" sz="3200" dirty="0">
                <a:ea typeface="全真細隸書" panose="02010609000101010101" pitchFamily="49" charset="-120"/>
              </a:rPr>
              <a:t>風劫非小可持素能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躲此</a:t>
            </a:r>
            <a:r>
              <a:rPr lang="zh-TW" altLang="en-US" sz="3200" dirty="0">
                <a:ea typeface="全真細隸書" panose="02010609000101010101" pitchFamily="49" charset="-120"/>
              </a:rPr>
              <a:t>劫關要細究細參明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詮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濟公活佛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                             清心</a:t>
            </a:r>
            <a:r>
              <a:rPr lang="zh-TW" altLang="en-US" sz="3200" dirty="0">
                <a:ea typeface="全真細隸書" panose="02010609000101010101" pitchFamily="49" charset="-120"/>
              </a:rPr>
              <a:t>寡欲摒汙濁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肉食之人望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持齋                  科學</a:t>
            </a:r>
            <a:r>
              <a:rPr lang="zh-TW" altLang="en-US" sz="3200" dirty="0">
                <a:ea typeface="全真細隸書" panose="02010609000101010101" pitchFamily="49" charset="-120"/>
              </a:rPr>
              <a:t>預言早告知</a:t>
            </a:r>
            <a:br>
              <a:rPr lang="zh-TW" altLang="en-US" sz="3200" dirty="0">
                <a:ea typeface="全真細隸書" panose="02010609000101010101" pitchFamily="49" charset="-120"/>
              </a:rPr>
            </a:br>
            <a:r>
              <a:rPr lang="zh-TW" altLang="en-US" sz="3200" dirty="0">
                <a:ea typeface="全真細隸書" panose="02010609000101010101" pitchFamily="49" charset="-120"/>
              </a:rPr>
              <a:t>先說後應自看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觀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94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六、心念正躲末劫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前人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老德慧菩薩臨壇慈悲：</a:t>
            </a:r>
            <a:r>
              <a:rPr lang="zh-TW" altLang="en-US" sz="3600" dirty="0">
                <a:ea typeface="全真細隸書" panose="02010609000101010101" pitchFamily="49" charset="-120"/>
              </a:rPr>
              <a:t>現今時刻不一樣，全部魔兵下塵紅，修者若是心不正，招惹是非入陣中，趕緊悔悟念頭轉，速速改過意顯誠。雖然人事難如意，感謝天恩銘於衷。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65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七、結論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欲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闖末劫功德積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大</a:t>
            </a:r>
            <a:r>
              <a:rPr lang="zh-TW" altLang="en-US" sz="3600" dirty="0">
                <a:ea typeface="全真細隸書" panose="02010609000101010101" pitchFamily="49" charset="-120"/>
              </a:rPr>
              <a:t>劫來時冤欠鬼魂全部放出索債，若平時不多積功累德，了六萬年來之業債，消冤孽債，到時亦難躲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劫。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財施、法施、無畏施，一定要多做</a:t>
            </a:r>
            <a:r>
              <a:rPr lang="zh-TW" altLang="en-US" sz="3600" dirty="0">
                <a:ea typeface="全真細隸書" panose="02010609000101010101" pitchFamily="49" charset="-120"/>
              </a:rPr>
              <a:t>，這時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沒有真功</a:t>
            </a:r>
            <a:r>
              <a:rPr lang="zh-TW" altLang="en-US" sz="3600" dirty="0">
                <a:ea typeface="全真細隸書" panose="02010609000101010101" pitchFamily="49" charset="-120"/>
              </a:rPr>
              <a:t>實善，是無法躲過這最末後的大清算。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3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墜機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事件頻傳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每次都死幾十個、幾百個，前幾年華航在大園中正機場大失事，死了二百多人。國外亦飛機失事頻傳，好像傳染病似的一件未完又一件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地震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大陸的唐山大地震，前幾年日本神戶大地震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，日本三一一大地震，台灣</a:t>
            </a:r>
            <a:r>
              <a:rPr lang="zh-TW" altLang="en-US" sz="3600" dirty="0">
                <a:ea typeface="全真細隸書" panose="02010609000101010101" pitchFamily="49" charset="-120"/>
              </a:rPr>
              <a:t>九二一大地震，都死傷無數。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054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257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暴風雪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過去歐洲</a:t>
            </a:r>
            <a:r>
              <a:rPr lang="zh-TW" altLang="en-US" sz="3600" dirty="0">
                <a:ea typeface="全真細隸書" panose="02010609000101010101" pitchFamily="49" charset="-120"/>
              </a:rPr>
              <a:t>法國南部裏昂，冰雪交加十年之最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。一九九七年美國</a:t>
            </a:r>
            <a:r>
              <a:rPr lang="zh-TW" altLang="en-US" sz="3600" dirty="0">
                <a:ea typeface="全真細隸書" panose="02010609000101010101" pitchFamily="49" charset="-120"/>
              </a:rPr>
              <a:t>西部五洲風雨交加，宣佈八十幾郡進入緊急情況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水災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︰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一九九七巴西</a:t>
            </a:r>
            <a:r>
              <a:rPr lang="zh-TW" altLang="en-US" sz="3600" dirty="0">
                <a:ea typeface="全真細隸書" panose="02010609000101010101" pitchFamily="49" charset="-120"/>
              </a:rPr>
              <a:t>水災，台灣近年颱風也是隨隨便便就死掉幾十人，輕度颱風未過境也成汪洋澤國。長江上一艘遊船，在重慶發生船難沈船，遊客一百多人失蹤。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3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土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崩及土石流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台灣這些年，每逢大雨過後，就常發生土石流，沖毀房舍，沖斷橋梁。義大利南部某村也發生土崩及土石流，造成一百多人死亡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龍捲風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前幾年，在很好的天候下，中部地區不斷有龍捲風、冰雹的產生。仙佛在法會中亦慈悲說</a:t>
            </a:r>
            <a:r>
              <a:rPr lang="en-US" altLang="zh-TW" sz="3600" dirty="0">
                <a:ea typeface="全真細隸書" panose="02010609000101010101" pitchFamily="49" charset="-120"/>
              </a:rPr>
              <a:t>︰</a:t>
            </a:r>
            <a:r>
              <a:rPr lang="zh-TW" altLang="en-US" sz="3600" dirty="0">
                <a:ea typeface="全真細隸書" panose="02010609000101010101" pitchFamily="49" charset="-120"/>
              </a:rPr>
              <a:t>這是眾生怨氣凝聚所致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67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發生在泰國的龍捲風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：泰國</a:t>
            </a:r>
            <a:r>
              <a:rPr lang="zh-TW" altLang="en-US" sz="3600" dirty="0">
                <a:ea typeface="全真細隸書" panose="02010609000101010101" pitchFamily="49" charset="-120"/>
              </a:rPr>
              <a:t>春蓬、巴蜀兩村遭龍捲風侵襲，天災中有安馬力村的膠園被毀，許多道親損失慘重，一、二十年心血毀於一旦。道親回佛堂時，仙佛臨壇指示。此次泰國風災的形成，乃是累世因果冤欠牽纏所致。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3906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ea typeface="全真細隸書" panose="02010609000101010101" pitchFamily="49" charset="-120"/>
              </a:rPr>
              <a:t>如今</a:t>
            </a:r>
            <a:r>
              <a:rPr lang="zh-TW" altLang="en-US" sz="3600" b="1" dirty="0">
                <a:solidFill>
                  <a:srgbClr val="FFC000"/>
                </a:solidFill>
                <a:ea typeface="全真細隸書" panose="02010609000101010101" pitchFamily="49" charset="-120"/>
              </a:rPr>
              <a:t>北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極上空已破了一個大洞</a:t>
            </a:r>
            <a:r>
              <a:rPr lang="zh-TW" altLang="en-US" sz="3600" dirty="0">
                <a:ea typeface="全真細隸書" panose="02010609000101010101" pitchFamily="49" charset="-120"/>
              </a:rPr>
              <a:t>，臭氧層遭受破壞，太陽的紫外線可以直接照射到地球，而且以後天空還會下酸雨，屆時人類的生命將遭受危害。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北極海的冰山</a:t>
            </a:r>
            <a:r>
              <a:rPr lang="zh-TW" altLang="en-US" sz="3600" dirty="0">
                <a:ea typeface="全真細隸書" panose="02010609000101010101" pitchFamily="49" charset="-120"/>
              </a:rPr>
              <a:t>會因氣溫的年年升高而溶化，到時候很多國家將會被海水淹沒</a:t>
            </a:r>
            <a:r>
              <a:rPr lang="zh-TW" altLang="en-US" sz="3600" b="1" dirty="0"/>
              <a:t>。</a:t>
            </a:r>
            <a:endParaRPr lang="zh-TW" altLang="en-US" sz="3600" dirty="0"/>
          </a:p>
          <a:p>
            <a:endParaRPr lang="en-US" altLang="zh-TW" sz="32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031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二、核子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災劫的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威脅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仙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佛還慈悲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說，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現在</a:t>
            </a:r>
            <a:r>
              <a:rPr lang="zh-TW" altLang="en-US" sz="3200" dirty="0">
                <a:ea typeface="全真細隸書" panose="02010609000101010101" pitchFamily="49" charset="-120"/>
              </a:rPr>
              <a:t>很多國家一直製造核子彈，而且常常試爆其威力，嚴重影響地球的生態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核子武器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的毀壞性</a:t>
            </a:r>
            <a:r>
              <a:rPr lang="zh-TW" altLang="en-US" sz="3200" dirty="0">
                <a:ea typeface="全真細隸書" panose="02010609000101010101" pitchFamily="49" charset="-120"/>
              </a:rPr>
              <a:t>是無可言喻的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，是</a:t>
            </a:r>
            <a:r>
              <a:rPr lang="zh-TW" altLang="en-US" sz="3200" dirty="0">
                <a:ea typeface="全真細隸書" panose="02010609000101010101" pitchFamily="49" charset="-120"/>
              </a:rPr>
              <a:t>會讓人類從地球上滅絕的一種恐怖威脅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核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子彈</a:t>
            </a:r>
            <a:r>
              <a:rPr lang="zh-TW" altLang="en-US" sz="3200" dirty="0">
                <a:ea typeface="全真細隸書" panose="02010609000101010101" pitchFamily="49" charset="-120"/>
              </a:rPr>
              <a:t>除在爆炸當時會造成相當的損害之外，最可怕的是它爆炸後相當長的時間內，輻射塵仍然對人、畜、土地、植物、水源，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存在致命的威脅。</a:t>
            </a:r>
            <a:endParaRPr lang="zh-TW" altLang="en-US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5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美國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與蘇俄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所擁有的核武</a:t>
            </a:r>
            <a:r>
              <a:rPr lang="zh-TW" altLang="en-US" sz="3500" dirty="0">
                <a:ea typeface="全真細隸書" panose="02010609000101010101" pitchFamily="49" charset="-120"/>
              </a:rPr>
              <a:t>，雙方所儲存的核子彈足以把全世界毀滅百次以上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！</a:t>
            </a:r>
            <a:endParaRPr lang="en-US" altLang="zh-TW" sz="3500" dirty="0" smtClean="0">
              <a:ea typeface="全真細隸書" panose="02010609000101010101" pitchFamily="49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科學家都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預言</a:t>
            </a:r>
            <a:r>
              <a:rPr lang="zh-TW" altLang="en-US" sz="3500" dirty="0" smtClean="0">
                <a:ea typeface="全真細隸書" panose="02010609000101010101" pitchFamily="49" charset="-120"/>
              </a:rPr>
              <a:t>：</a:t>
            </a:r>
            <a:r>
              <a:rPr lang="zh-TW" altLang="en-US" sz="3500" dirty="0">
                <a:ea typeface="全真細隸書" panose="02010609000101010101" pitchFamily="49" charset="-120"/>
              </a:rPr>
              <a:t>戰後會造成地球上所有生物的滅絕</a:t>
            </a:r>
            <a:r>
              <a:rPr lang="zh-TW" altLang="en-US" sz="3500" b="1" dirty="0" smtClean="0"/>
              <a:t>。</a:t>
            </a:r>
            <a:endParaRPr lang="en-US" altLang="zh-TW" sz="3500" b="1" dirty="0" smtClean="0"/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核子戰爭以後，整個地球都會冰凍起來</a:t>
            </a:r>
            <a:r>
              <a:rPr lang="zh-TW" altLang="en-US" sz="3500" dirty="0">
                <a:ea typeface="全真細隸書" panose="02010609000101010101" pitchFamily="49" charset="-120"/>
              </a:rPr>
              <a:t>，尤其在盛夏的七月，美國的平均溫度將只有攝氏零下十五度，西伯利亞是零下五十度，南美洲的溫度也會降到攝氏零下二十二度。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科學家把這種情況稱作</a:t>
            </a:r>
            <a:r>
              <a:rPr lang="zh-TW" altLang="en-US" sz="35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核子的冬季</a:t>
            </a:r>
            <a:r>
              <a:rPr lang="zh-TW" altLang="en-US" sz="35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500" dirty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5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仙佛所言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的：七七四十九</a:t>
            </a:r>
            <a:r>
              <a:rPr lang="zh-TW" altLang="en-US" sz="3500" dirty="0">
                <a:solidFill>
                  <a:srgbClr val="FFC000"/>
                </a:solidFill>
                <a:ea typeface="全真細隸書" panose="02010609000101010101" pitchFamily="49" charset="-120"/>
              </a:rPr>
              <a:t>，天昏地暗無</a:t>
            </a:r>
            <a:r>
              <a:rPr lang="zh-TW" altLang="en-US" sz="35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星斗。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/>
            </a:r>
            <a:b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endParaRPr lang="zh-TW" altLang="en-US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133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躲劫避難  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</a:t>
            </a:r>
            <a:r>
              <a:rPr lang="zh-TW" altLang="en-US" sz="3600" b="1" dirty="0">
                <a:solidFill>
                  <a:srgbClr val="FFFF00"/>
                </a:solidFill>
                <a:ea typeface="全真細隸書" panose="02010609000101010101" pitchFamily="49" charset="-120"/>
              </a:rPr>
              <a:t>佛魔交戰</a:t>
            </a:r>
            <a:r>
              <a:rPr lang="zh-TW" altLang="en-US" sz="3600" b="1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之時</a:t>
            </a:r>
            <a:endParaRPr lang="en-US" altLang="zh-TW" sz="3600" b="1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魔交戰之時</a:t>
            </a:r>
            <a:r>
              <a:rPr lang="zh-TW" altLang="en-US" sz="3600" dirty="0">
                <a:ea typeface="全真細隸書" panose="02010609000101010101" pitchFamily="49" charset="-120"/>
              </a:rPr>
              <a:t>，千門萬教齊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發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台灣之前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宋○</a:t>
            </a:r>
            <a:r>
              <a:rPr lang="zh-TW" altLang="en-US" sz="3600" dirty="0">
                <a:ea typeface="全真細隸書" panose="02010609000101010101" pitchFamily="49" charset="-120"/>
              </a:rPr>
              <a:t> 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相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特異</a:t>
            </a:r>
            <a:r>
              <a:rPr lang="zh-TW" altLang="en-US" sz="3600" dirty="0">
                <a:ea typeface="全真細隸書" panose="02010609000101010101" pitchFamily="49" charset="-120"/>
              </a:rPr>
              <a:t>功能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 ○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○派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參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禪打坐</a:t>
            </a:r>
            <a:r>
              <a:rPr lang="zh-TW" altLang="en-US" sz="3600" dirty="0">
                <a:ea typeface="全真細隸書" panose="02010609000101010101" pitchFamily="49" charset="-120"/>
              </a:rPr>
              <a:t>，藉宗教賣靈骨塔，賣蓮台寶座。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陰陽眼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神通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通靈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看三世因果、印心</a:t>
            </a:r>
            <a:r>
              <a:rPr lang="zh-TW" altLang="en-US" sz="3600" dirty="0">
                <a:ea typeface="全真細隸書" panose="02010609000101010101" pitchFamily="49" charset="-120"/>
              </a:rPr>
              <a:t>等等亂象。前陣子台灣還有人組成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飛碟會</a:t>
            </a:r>
            <a:r>
              <a:rPr lang="zh-TW" altLang="en-US" sz="3600" dirty="0">
                <a:ea typeface="全真細隸書" panose="02010609000101010101" pitchFamily="49" charset="-120"/>
              </a:rPr>
              <a:t>，前往美國要坐飛碟升空躲劫避難。</a:t>
            </a: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r>
              <a:rPr lang="zh-TW" altLang="en-US" dirty="0">
                <a:ea typeface="全真細隸書" panose="02010609000101010101" pitchFamily="49" charset="-120"/>
              </a:rPr>
              <a:t/>
            </a:r>
            <a:br>
              <a:rPr lang="zh-TW" altLang="en-US" dirty="0">
                <a:ea typeface="全真細隸書" panose="02010609000101010101" pitchFamily="49" charset="-120"/>
              </a:rPr>
            </a:br>
            <a:endParaRPr lang="zh-TW" altLang="en-US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7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</TotalTime>
  <Words>1357</Words>
  <Application>Microsoft Office PowerPoint</Application>
  <PresentationFormat>如螢幕大小 (16:9)</PresentationFormat>
  <Paragraphs>72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Franklin Gothic Book</vt:lpstr>
      <vt:lpstr>全真細隸書</vt:lpstr>
      <vt:lpstr>微軟正黑體</vt:lpstr>
      <vt:lpstr>Arial</vt:lpstr>
      <vt:lpstr>Wingdings 2</vt:lpstr>
      <vt:lpstr>科技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  <vt:lpstr>躲劫避難  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72</cp:revision>
  <dcterms:created xsi:type="dcterms:W3CDTF">2014-02-15T05:50:45Z</dcterms:created>
  <dcterms:modified xsi:type="dcterms:W3CDTF">2016-04-12T03:52:28Z</dcterms:modified>
</cp:coreProperties>
</file>