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329" r:id="rId2"/>
    <p:sldId id="330" r:id="rId3"/>
    <p:sldId id="336" r:id="rId4"/>
    <p:sldId id="335" r:id="rId5"/>
    <p:sldId id="334" r:id="rId6"/>
    <p:sldId id="333" r:id="rId7"/>
    <p:sldId id="332" r:id="rId8"/>
    <p:sldId id="331" r:id="rId9"/>
    <p:sldId id="304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2" d="100"/>
          <a:sy n="62" d="100"/>
        </p:scale>
        <p:origin x="955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2018/11/21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2018/11/21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走出因緣業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網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、在家出家一樣成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其實，只要心中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，有堅定的志向，不論在家、出家都能修，有志者，在家妻為朋、子為伴，世事不能染，恩愛不能牽，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以性命為重，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以道德為尊，借住世法而修出世法；無志者，世事看不破，重其假而輕其真，不知性命生死事大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246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走出因緣業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網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二、世間真有聖賢路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善用徒擁有的方便，大開法門，讓更多的人能瞭解，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原來世間，真有一條聖賢路啊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5519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走出因緣業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網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三、走出因緣業網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眾生的心易動，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也容易隨境而遷，有時徒兒根本就明白，但就是走不出因緣的業網，降服不了自己的心性，這個時候，徒兒就要借著，諸佛菩薩圓滿佛性的光，來攝受你們，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或是借著你們的前賢、善知識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，用慈悲的心來引導，讓自己能夠走出因緣業網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877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走出因緣業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網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四、在塵不染塵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君子修道，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是在塵不染塵，一切平等心。汙濁世界，眾多煩惱的環境中，困難與考驗難免，要達到清靜無欲的境界，就必須加強信心，有澄己修持的功夫，才能爐火純青。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入世之法，並非合流同汙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，而是合其光、同其塵之心量。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978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走出因緣業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網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五、化掉頑固的心性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修道要常接近佛堂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。莫要小看來此沒什麼，這對徒兒，有潛移默化的好作用，佛光的普照是無形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光有萬道的光芒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，徒兒多一次接近佛堂，就多化掉你們一份的稟性，軟化一份頑固的心性。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817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走出因緣業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網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六、修行要用功夫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而上天在化解你們的時候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，會讓你們，在不知不覺當中，漸漸改變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是用每一分鐘來修，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用每一天來養性，你們要真正去用功夫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362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走出因緣業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網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七、把快樂帶給大家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人一遇到困難，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心的起伏就大了，有道是「講時心悟、對境則迷。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活著，要把好的一面給大家，把快樂帶給大家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2058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走出因緣業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網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八、修辦道最有智慧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修道格言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最睿智的選擇是求道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最快樂的好事是辦道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最值得的成就是成道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最愚笨的行為是迷昧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最善良的心腸是慈悲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最快速的解脫是放下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最黑暗的東西是無明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最難算的變數是無常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5725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2337</TotalTime>
  <Words>562</Words>
  <Application>Microsoft Office PowerPoint</Application>
  <PresentationFormat>如螢幕大小 (16:9)</PresentationFormat>
  <Paragraphs>44</Paragraphs>
  <Slides>9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走出因緣業網 悟見講</vt:lpstr>
      <vt:lpstr>走出因緣業網 悟見講</vt:lpstr>
      <vt:lpstr>走出因緣業網 悟見講</vt:lpstr>
      <vt:lpstr>走出因緣業網 悟見講</vt:lpstr>
      <vt:lpstr>走出因緣業網 悟見講</vt:lpstr>
      <vt:lpstr>走出因緣業網 悟見講</vt:lpstr>
      <vt:lpstr>走出因緣業網 悟見講</vt:lpstr>
      <vt:lpstr>走出因緣業網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441</cp:revision>
  <dcterms:created xsi:type="dcterms:W3CDTF">2014-02-15T05:50:45Z</dcterms:created>
  <dcterms:modified xsi:type="dcterms:W3CDTF">2018-11-21T06:40:06Z</dcterms:modified>
  <cp:contentStatus/>
</cp:coreProperties>
</file>