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27" r:id="rId2"/>
    <p:sldId id="345" r:id="rId3"/>
    <p:sldId id="346" r:id="rId4"/>
    <p:sldId id="330" r:id="rId5"/>
    <p:sldId id="331" r:id="rId6"/>
    <p:sldId id="344" r:id="rId7"/>
    <p:sldId id="343" r:id="rId8"/>
    <p:sldId id="342" r:id="rId9"/>
    <p:sldId id="341" r:id="rId10"/>
    <p:sldId id="340" r:id="rId11"/>
    <p:sldId id="339" r:id="rId12"/>
    <p:sldId id="338" r:id="rId13"/>
    <p:sldId id="337" r:id="rId14"/>
    <p:sldId id="336" r:id="rId15"/>
    <p:sldId id="335" r:id="rId16"/>
    <p:sldId id="334" r:id="rId17"/>
    <p:sldId id="333" r:id="rId18"/>
    <p:sldId id="332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一、吃全齋疫情消災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34B2232-DADE-4E57-B895-6D3459748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623294"/>
            <a:ext cx="4709568" cy="398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十一、亡靈遭劫之悲哀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而氣魄在現場渺茫遊蕩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，或是魂之一時幻影，須七七四十九天之後，才會消失。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而現場有許多的魂魄，眷戀家人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，眷戀事業，眷戀家庭。自己也愛莫能助，想要救最至親至愛之人都救不了，連自己也難逃死亡，連家中唯一的血脈也留不下來。</a:t>
            </a:r>
          </a:p>
        </p:txBody>
      </p:sp>
    </p:spTree>
    <p:extLst>
      <p:ext uri="{BB962C8B-B14F-4D97-AF65-F5344CB8AC3E}">
        <p14:creationId xmlns:p14="http://schemas.microsoft.com/office/powerpoint/2010/main" val="291794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十二、劫難都來自共業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一切皆是共業呀！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世間所有的災難，皆有共業所引冤業所致。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天搖地動，起伏不定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，與人心不二。人心朝三暮四，跌跌起起。</a:t>
            </a:r>
          </a:p>
        </p:txBody>
      </p:sp>
    </p:spTree>
    <p:extLst>
      <p:ext uri="{BB962C8B-B14F-4D97-AF65-F5344CB8AC3E}">
        <p14:creationId xmlns:p14="http://schemas.microsoft.com/office/powerpoint/2010/main" val="3783694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十三、趁現在趕快渡人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賢士現今尚有肉體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，趕緊渡人求道，渡眾生之靈性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渡人來聼班，聼課聼法會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看重眾生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看重慧命延續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看重每一個班程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看重每一個眾生。</a:t>
            </a:r>
          </a:p>
        </p:txBody>
      </p:sp>
    </p:spTree>
    <p:extLst>
      <p:ext uri="{BB962C8B-B14F-4D97-AF65-F5344CB8AC3E}">
        <p14:creationId xmlns:p14="http://schemas.microsoft.com/office/powerpoint/2010/main" val="55803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十四、不渡人躭誤衆生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若輕視慧命的延續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則有無邊無量之罪。眾生原有因緣求道，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若是賢士不去渡化，眾生流落輪迴生死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，不知要再輪迴多少世，才可再得人身，才有因緣求得真理大道。</a:t>
            </a:r>
          </a:p>
        </p:txBody>
      </p:sp>
    </p:spTree>
    <p:extLst>
      <p:ext uri="{BB962C8B-B14F-4D97-AF65-F5344CB8AC3E}">
        <p14:creationId xmlns:p14="http://schemas.microsoft.com/office/powerpoint/2010/main" val="217535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十五、修天道太幸運了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人生苦，人生樣樣都苦。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能夠真正的開懷大笑，也真不容易。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諸位賢士，從平凡之人，得貴人指引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，能夠真修實辦，能夠聆聽真理，沾諸天仙佛之道光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每日笑逐顏開，不知會羡煞多少人。</a:t>
            </a:r>
          </a:p>
        </p:txBody>
      </p:sp>
    </p:spTree>
    <p:extLst>
      <p:ext uri="{BB962C8B-B14F-4D97-AF65-F5344CB8AC3E}">
        <p14:creationId xmlns:p14="http://schemas.microsoft.com/office/powerpoint/2010/main" val="2260226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十六、修道與凡夫不同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別人看不破的，賢士看破了。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別人想不開的，賢士想開了。別人識不透的，賢士識透了。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別人放不下的，賢士放下了。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別人容不下的，賢士容下了。皆是諸位賢士掌握了本心，聆聽了真理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把握了念頭，自覺覺悟。</a:t>
            </a:r>
          </a:p>
        </p:txBody>
      </p:sp>
    </p:spTree>
    <p:extLst>
      <p:ext uri="{BB962C8B-B14F-4D97-AF65-F5344CB8AC3E}">
        <p14:creationId xmlns:p14="http://schemas.microsoft.com/office/powerpoint/2010/main" val="1315614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十七、有智慧者知修辦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能夠真正自覺覺悟之人，是真智慧之人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。知天道可修、知善教可學、知明師可求、知善可做、知罪可懺、知出世之法，乃是真智者。</a:t>
            </a:r>
          </a:p>
        </p:txBody>
      </p:sp>
    </p:spTree>
    <p:extLst>
      <p:ext uri="{BB962C8B-B14F-4D97-AF65-F5344CB8AC3E}">
        <p14:creationId xmlns:p14="http://schemas.microsoft.com/office/powerpoint/2010/main" val="4016941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十八、大家要做活菩薩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賢士當運用自己之妙智慧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，講道德，說仁義。做世間活佛、做活菩薩，救苦救難，做諸天仙佛之化身，行諸佛之大願。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如此各國之眾生皆有福氣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，而諸位 賢士皆可成就。</a:t>
            </a:r>
          </a:p>
        </p:txBody>
      </p:sp>
    </p:spTree>
    <p:extLst>
      <p:ext uri="{BB962C8B-B14F-4D97-AF65-F5344CB8AC3E}">
        <p14:creationId xmlns:p14="http://schemas.microsoft.com/office/powerpoint/2010/main" val="4293120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如今就祝福賢士，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能夠渡化身邊所有因緣，別讓他們再流落生死輪迴了。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21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二、再談病毒的可怕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EA6D16D-FC87-475B-AEEF-BA4A86103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16605"/>
            <a:ext cx="6927180" cy="4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3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三、素食是最乾淨的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573ED8C-FD4B-42DC-998D-D37A3DAC6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11510"/>
            <a:ext cx="648072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5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五、仙佛救劫也難救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一切皆是共業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。人心軟弱，人命脆弱。一場一場的劫難，皆由人心起，間接影響傷害了許多生命，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吾觀音聞聲救苦救難，聞聲苦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，有心救難，卻阻止不了。悲痛至極，不是不救，是救不了，化解不掉。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六、人類遭劫的痛苦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無形的冤氣太重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，可使天崩地裂，使災難降臨，天搖地動，震得人類魂魄分散，恐慌恐懼，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人類的靈魂猶如脫殼之苦，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猶如魚之魚鱗被挖去之苦，猶如狐狸，猿猴各種動物被剝皮之苦。</a:t>
            </a:r>
          </a:p>
        </p:txBody>
      </p:sp>
    </p:spTree>
    <p:extLst>
      <p:ext uri="{BB962C8B-B14F-4D97-AF65-F5344CB8AC3E}">
        <p14:creationId xmlns:p14="http://schemas.microsoft.com/office/powerpoint/2010/main" val="124701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七、業報現前降劫難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一座座的山丘震為平地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，一棟棟的房子震為石堆，而人類在石堆當中殘喘求生。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生離死別之景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，處處可見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不是上天不作美，冤源來自人心做祟。</a:t>
            </a:r>
          </a:p>
        </p:txBody>
      </p:sp>
    </p:spTree>
    <p:extLst>
      <p:ext uri="{BB962C8B-B14F-4D97-AF65-F5344CB8AC3E}">
        <p14:creationId xmlns:p14="http://schemas.microsoft.com/office/powerpoint/2010/main" val="225781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八、求救不得的痛苦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諸位賢士可否體會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，不願死的求生意志嗎？在那種叫天天不靈，叫地地不應，叫人聼不到。在這樣的情況下，諸位賢士能夠體會嗎？</a:t>
            </a:r>
          </a:p>
        </p:txBody>
      </p:sp>
    </p:spTree>
    <p:extLst>
      <p:ext uri="{BB962C8B-B14F-4D97-AF65-F5344CB8AC3E}">
        <p14:creationId xmlns:p14="http://schemas.microsoft.com/office/powerpoint/2010/main" val="1888171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九、趕快渡衆生求道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現今還有許多的冤魂正在往地府的路上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。如此感受，以人為鏡，將心比心，使人知之搶救生命，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而賢士當要，趕快搶救眾生的性命呀？</a:t>
            </a:r>
          </a:p>
        </p:txBody>
      </p:sp>
    </p:spTree>
    <p:extLst>
      <p:ext uri="{BB962C8B-B14F-4D97-AF65-F5344CB8AC3E}">
        <p14:creationId xmlns:p14="http://schemas.microsoft.com/office/powerpoint/2010/main" val="107468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觀音菩薩談天災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十、遭劫是命中已定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人間戶政部忙著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死者的姓名刪除與記錄，凡人忙著搶救有氣息的活人，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而冥官鬼卒忙著提領亡魂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，地府，閻羅王忙著生死簿註冊與功過簿審判。黑白無常早已在前幾日，就在旁等候 提領亡魂。</a:t>
            </a:r>
          </a:p>
        </p:txBody>
      </p:sp>
    </p:spTree>
    <p:extLst>
      <p:ext uri="{BB962C8B-B14F-4D97-AF65-F5344CB8AC3E}">
        <p14:creationId xmlns:p14="http://schemas.microsoft.com/office/powerpoint/2010/main" val="38987519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2456</TotalTime>
  <Words>1047</Words>
  <Application>Microsoft Office PowerPoint</Application>
  <PresentationFormat>如螢幕大小 (16:9)</PresentationFormat>
  <Paragraphs>83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標楷體</vt:lpstr>
      <vt:lpstr>Arial</vt:lpstr>
      <vt:lpstr>Calibri</vt:lpstr>
      <vt:lpstr>Franklin Gothic Book</vt:lpstr>
      <vt:lpstr>Wingdings 2</vt:lpstr>
      <vt:lpstr>科技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  <vt:lpstr>觀音菩薩談天災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501</cp:revision>
  <dcterms:created xsi:type="dcterms:W3CDTF">2014-02-15T05:50:45Z</dcterms:created>
  <dcterms:modified xsi:type="dcterms:W3CDTF">2021-05-14T03:48:03Z</dcterms:modified>
  <cp:contentStatus/>
</cp:coreProperties>
</file>