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2"/>
  </p:notesMasterIdLst>
  <p:sldIdLst>
    <p:sldId id="327" r:id="rId2"/>
    <p:sldId id="345" r:id="rId3"/>
    <p:sldId id="346" r:id="rId4"/>
    <p:sldId id="347" r:id="rId5"/>
    <p:sldId id="330" r:id="rId6"/>
    <p:sldId id="331" r:id="rId7"/>
    <p:sldId id="344" r:id="rId8"/>
    <p:sldId id="343" r:id="rId9"/>
    <p:sldId id="342" r:id="rId10"/>
    <p:sldId id="341" r:id="rId11"/>
    <p:sldId id="340" r:id="rId12"/>
    <p:sldId id="339" r:id="rId13"/>
    <p:sldId id="338" r:id="rId14"/>
    <p:sldId id="337" r:id="rId15"/>
    <p:sldId id="336" r:id="rId16"/>
    <p:sldId id="335" r:id="rId17"/>
    <p:sldId id="334" r:id="rId18"/>
    <p:sldId id="333" r:id="rId19"/>
    <p:sldId id="332" r:id="rId20"/>
    <p:sldId id="304" r:id="rId21"/>
  </p:sldIdLst>
  <p:sldSz cx="9144000" cy="5143500" type="screen16x9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悟見老兄" initials="悟見老兄" lastIdx="2" clrIdx="0">
    <p:extLst>
      <p:ext uri="{19B8F6BF-5375-455C-9EA6-DF929625EA0E}">
        <p15:presenceInfo xmlns:p15="http://schemas.microsoft.com/office/powerpoint/2012/main" userId="d3c841b5715e98f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59" autoAdjust="0"/>
    <p:restoredTop sz="92649" autoAdjust="0"/>
  </p:normalViewPr>
  <p:slideViewPr>
    <p:cSldViewPr>
      <p:cViewPr varScale="1">
        <p:scale>
          <a:sx n="70" d="100"/>
          <a:sy n="70" d="100"/>
        </p:scale>
        <p:origin x="725" y="8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8FC2AE-9477-42B8-B8B4-4003DC3F4299}" type="datetimeFigureOut">
              <a:rPr lang="zh-TW" altLang="en-US" smtClean="0"/>
              <a:t>2020/4/3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B9DD47-EA54-43B7-9BF6-A09CA48C28D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7118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B9DD47-EA54-43B7-9BF6-A09CA48C28D4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0601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 6"/>
          <p:cNvSpPr>
            <a:spLocks/>
          </p:cNvSpPr>
          <p:nvPr/>
        </p:nvSpPr>
        <p:spPr bwMode="auto">
          <a:xfrm>
            <a:off x="0" y="3564094"/>
            <a:ext cx="9144000" cy="158472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6105526" y="0"/>
            <a:ext cx="3038475" cy="51435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429064" y="2503170"/>
            <a:ext cx="6480048" cy="172593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433050" y="1158609"/>
            <a:ext cx="6480048" cy="131445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30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B7D30-6152-4307-A58E-046766A68531}" type="datetimeFigureOut">
              <a:rPr lang="zh-TW" altLang="en-US" smtClean="0"/>
              <a:t>2020/4/3</a:t>
            </a:fld>
            <a:endParaRPr lang="zh-TW" altLang="en-US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5766-FFC0-46D1-927E-B5F464F6127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B7D30-6152-4307-A58E-046766A68531}" type="datetimeFigureOut">
              <a:rPr lang="zh-TW" altLang="en-US" smtClean="0"/>
              <a:t>2020/4/3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5766-FFC0-46D1-927E-B5F464F6127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B7D30-6152-4307-A58E-046766A68531}" type="datetimeFigureOut">
              <a:rPr lang="zh-TW" altLang="en-US" smtClean="0"/>
              <a:t>2020/4/3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5766-FFC0-46D1-927E-B5F464F6127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B7D30-6152-4307-A58E-046766A68531}" type="datetimeFigureOut">
              <a:rPr lang="zh-TW" altLang="en-US" smtClean="0"/>
              <a:t>2020/4/3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5766-FFC0-46D1-927E-B5F464F6127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 6"/>
          <p:cNvSpPr>
            <a:spLocks/>
          </p:cNvSpPr>
          <p:nvPr/>
        </p:nvSpPr>
        <p:spPr bwMode="auto">
          <a:xfrm>
            <a:off x="0" y="3564094"/>
            <a:ext cx="9144000" cy="158472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手繪多邊形 8"/>
          <p:cNvSpPr>
            <a:spLocks/>
          </p:cNvSpPr>
          <p:nvPr/>
        </p:nvSpPr>
        <p:spPr bwMode="auto">
          <a:xfrm>
            <a:off x="6105526" y="0"/>
            <a:ext cx="3038475" cy="51435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687878"/>
            <a:ext cx="6629400" cy="1369772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1864350"/>
            <a:ext cx="6629400" cy="800016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B7D30-6152-4307-A58E-046766A68531}" type="datetimeFigureOut">
              <a:rPr lang="zh-TW" altLang="en-US" smtClean="0"/>
              <a:t>2020/4/3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5766-FFC0-46D1-927E-B5F464F6127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467600" cy="857250"/>
          </a:xfrm>
        </p:spPr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3657600" cy="339447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267200" y="1200151"/>
            <a:ext cx="3657600" cy="339447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B7D30-6152-4307-A58E-046766A68531}" type="datetimeFigureOut">
              <a:rPr lang="zh-TW" altLang="en-US" smtClean="0"/>
              <a:t>2020/4/3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5766-FFC0-46D1-927E-B5F464F6127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4114800"/>
            <a:ext cx="4040188" cy="62865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6" y="4114800"/>
            <a:ext cx="4041775" cy="62865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1137685"/>
            <a:ext cx="4040188" cy="29563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1137685"/>
            <a:ext cx="4041775" cy="29563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B7D30-6152-4307-A58E-046766A68531}" type="datetimeFigureOut">
              <a:rPr lang="zh-TW" altLang="en-US" smtClean="0"/>
              <a:t>2020/4/3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5766-FFC0-46D1-927E-B5F464F6127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05740"/>
            <a:ext cx="7470648" cy="85725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B7D30-6152-4307-A58E-046766A68531}" type="datetimeFigureOut">
              <a:rPr lang="zh-TW" altLang="en-US" smtClean="0"/>
              <a:t>2020/4/3</a:t>
            </a:fld>
            <a:endParaRPr lang="zh-TW" altLang="en-US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625766-FFC0-46D1-927E-B5F464F6127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頁尾版面配置區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B7D30-6152-4307-A58E-046766A68531}" type="datetimeFigureOut">
              <a:rPr lang="zh-TW" altLang="en-US" smtClean="0"/>
              <a:t>2020/4/3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5766-FFC0-46D1-927E-B5F464F6127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889146"/>
            <a:ext cx="3200400" cy="547688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57200" y="160818"/>
            <a:ext cx="2743200" cy="6858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457200" y="1485900"/>
            <a:ext cx="7086600" cy="2857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B7D30-6152-4307-A58E-046766A68531}" type="datetimeFigureOut">
              <a:rPr lang="zh-TW" altLang="en-US" smtClean="0"/>
              <a:t>2020/4/3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156448" y="4816548"/>
            <a:ext cx="762000" cy="273844"/>
          </a:xfrm>
        </p:spPr>
        <p:txBody>
          <a:bodyPr/>
          <a:lstStyle/>
          <a:p>
            <a:fld id="{6B625766-FFC0-46D1-927E-B5F464F6127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556732" y="1279282"/>
            <a:ext cx="3053868" cy="940356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065628" y="764930"/>
            <a:ext cx="4114800" cy="30861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556734" y="2249074"/>
            <a:ext cx="3053866" cy="199761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4816548"/>
            <a:ext cx="2133600" cy="273844"/>
          </a:xfrm>
        </p:spPr>
        <p:txBody>
          <a:bodyPr/>
          <a:lstStyle/>
          <a:p>
            <a:fld id="{6EFB7D30-6152-4307-A58E-046766A68531}" type="datetimeFigureOut">
              <a:rPr lang="zh-TW" altLang="en-US" smtClean="0"/>
              <a:t>2020/4/3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5766-FFC0-46D1-927E-B5F464F6127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手繪多邊形 11"/>
          <p:cNvSpPr>
            <a:spLocks/>
          </p:cNvSpPr>
          <p:nvPr/>
        </p:nvSpPr>
        <p:spPr bwMode="auto">
          <a:xfrm>
            <a:off x="0" y="3564094"/>
            <a:ext cx="9144000" cy="158472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手繪多邊形 15"/>
          <p:cNvSpPr>
            <a:spLocks/>
          </p:cNvSpPr>
          <p:nvPr/>
        </p:nvSpPr>
        <p:spPr bwMode="auto">
          <a:xfrm>
            <a:off x="7315200" y="0"/>
            <a:ext cx="1828800" cy="51435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457200" y="205979"/>
            <a:ext cx="7467600" cy="85725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0" name="文字版面配置區 29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7467600" cy="339447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457200" y="4816548"/>
            <a:ext cx="2133600" cy="273844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EFB7D30-6152-4307-A58E-046766A68531}" type="datetimeFigureOut">
              <a:rPr lang="zh-TW" altLang="en-US" smtClean="0"/>
              <a:t>2020/4/3</a:t>
            </a:fld>
            <a:endParaRPr lang="zh-TW" altLang="en-US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3124200" y="4816548"/>
            <a:ext cx="2895600" cy="273844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8153400" y="4816548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B625766-FFC0-46D1-927E-B5F464F6127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&#24735;&#35211;&#20449;&#31665;myoktw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排標題 3"/>
          <p:cNvSpPr>
            <a:spLocks noGrp="1"/>
          </p:cNvSpPr>
          <p:nvPr>
            <p:ph type="title" orient="vert"/>
          </p:nvPr>
        </p:nvSpPr>
        <p:spPr>
          <a:xfrm>
            <a:off x="8316416" y="133936"/>
            <a:ext cx="720080" cy="4859260"/>
          </a:xfrm>
        </p:spPr>
        <p:txBody>
          <a:bodyPr>
            <a:normAutofit fontScale="90000"/>
          </a:bodyPr>
          <a:lstStyle/>
          <a:p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觀音菩薩談天災 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悟見講</a:t>
            </a:r>
            <a:endParaRPr lang="zh-TW" altLang="en-US" sz="3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79512" y="203829"/>
            <a:ext cx="8136904" cy="4824536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zh-TW" altLang="en-US" sz="36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一、吃全齋疫情消災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334B2232-DADE-4E57-B895-6D34597482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623294"/>
            <a:ext cx="4709568" cy="398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0083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排標題 3"/>
          <p:cNvSpPr>
            <a:spLocks noGrp="1"/>
          </p:cNvSpPr>
          <p:nvPr>
            <p:ph type="title" orient="vert"/>
          </p:nvPr>
        </p:nvSpPr>
        <p:spPr>
          <a:xfrm>
            <a:off x="8316416" y="133936"/>
            <a:ext cx="720080" cy="4859260"/>
          </a:xfrm>
        </p:spPr>
        <p:txBody>
          <a:bodyPr>
            <a:normAutofit fontScale="90000"/>
          </a:bodyPr>
          <a:lstStyle/>
          <a:p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觀音菩薩談天災 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悟見講</a:t>
            </a:r>
            <a:endParaRPr lang="zh-TW" altLang="en-US" sz="3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79512" y="168660"/>
            <a:ext cx="8136904" cy="4824536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zh-TW" altLang="en-US" sz="36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十、遭劫是命中已定</a:t>
            </a:r>
          </a:p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觀音菩薩説</a:t>
            </a:r>
          </a:p>
          <a:p>
            <a:r>
              <a:rPr lang="zh-TW" altLang="en-US" sz="36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人間戶政部忙著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死者的姓名刪除與記錄，凡人忙著搶救有氣息的活人，</a:t>
            </a:r>
          </a:p>
          <a:p>
            <a:r>
              <a:rPr lang="zh-TW" altLang="en-US" sz="36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而冥官鬼卒忙著提領亡魂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，地府，閻羅王忙著生死簿註冊與功過簿審判。黑白無常早已在前幾日，就在旁等候 提領亡魂。</a:t>
            </a:r>
          </a:p>
        </p:txBody>
      </p:sp>
    </p:spTree>
    <p:extLst>
      <p:ext uri="{BB962C8B-B14F-4D97-AF65-F5344CB8AC3E}">
        <p14:creationId xmlns:p14="http://schemas.microsoft.com/office/powerpoint/2010/main" val="38987519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排標題 3"/>
          <p:cNvSpPr>
            <a:spLocks noGrp="1"/>
          </p:cNvSpPr>
          <p:nvPr>
            <p:ph type="title" orient="vert"/>
          </p:nvPr>
        </p:nvSpPr>
        <p:spPr>
          <a:xfrm>
            <a:off x="8316416" y="133936"/>
            <a:ext cx="720080" cy="4859260"/>
          </a:xfrm>
        </p:spPr>
        <p:txBody>
          <a:bodyPr>
            <a:normAutofit fontScale="90000"/>
          </a:bodyPr>
          <a:lstStyle/>
          <a:p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觀音菩薩談天災 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悟見講</a:t>
            </a:r>
            <a:endParaRPr lang="zh-TW" altLang="en-US" sz="3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79512" y="168660"/>
            <a:ext cx="8136904" cy="4824536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zh-TW" altLang="en-US" sz="36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十一、亡靈遭劫之悲哀</a:t>
            </a:r>
          </a:p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觀音菩薩説</a:t>
            </a:r>
          </a:p>
          <a:p>
            <a:r>
              <a:rPr lang="zh-TW" altLang="en-US" sz="36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而氣魄在現場渺茫遊蕩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，或是魂之一時幻影，須七七四十九天之後，才會消失。</a:t>
            </a:r>
          </a:p>
          <a:p>
            <a:r>
              <a:rPr lang="zh-TW" altLang="en-US" sz="36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而現場有許多的魂魄，眷戀家人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，眷戀事業，眷戀家庭。自己也愛莫能助，想要救最至親至愛之人都救不了，連自己也難逃死亡，連家中唯一的血脈也留不下來。</a:t>
            </a:r>
          </a:p>
        </p:txBody>
      </p:sp>
    </p:spTree>
    <p:extLst>
      <p:ext uri="{BB962C8B-B14F-4D97-AF65-F5344CB8AC3E}">
        <p14:creationId xmlns:p14="http://schemas.microsoft.com/office/powerpoint/2010/main" val="29179421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排標題 3"/>
          <p:cNvSpPr>
            <a:spLocks noGrp="1"/>
          </p:cNvSpPr>
          <p:nvPr>
            <p:ph type="title" orient="vert"/>
          </p:nvPr>
        </p:nvSpPr>
        <p:spPr>
          <a:xfrm>
            <a:off x="8316416" y="133936"/>
            <a:ext cx="720080" cy="4859260"/>
          </a:xfrm>
        </p:spPr>
        <p:txBody>
          <a:bodyPr>
            <a:normAutofit fontScale="90000"/>
          </a:bodyPr>
          <a:lstStyle/>
          <a:p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觀音菩薩談天災 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悟見講</a:t>
            </a:r>
            <a:endParaRPr lang="zh-TW" altLang="en-US" sz="3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79512" y="168660"/>
            <a:ext cx="8136904" cy="4824536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zh-TW" altLang="en-US" sz="36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十二、劫難都來自共業</a:t>
            </a:r>
          </a:p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觀音菩薩説</a:t>
            </a:r>
          </a:p>
          <a:p>
            <a:r>
              <a:rPr lang="zh-TW" altLang="en-US" sz="36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一切皆是共業呀！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世間所有的災難，皆有共業所引冤業所致。</a:t>
            </a:r>
          </a:p>
          <a:p>
            <a:r>
              <a:rPr lang="zh-TW" altLang="en-US" sz="36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天搖地動，起伏不定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，與人心不二。人心朝三暮四，跌跌起起。</a:t>
            </a:r>
          </a:p>
        </p:txBody>
      </p:sp>
    </p:spTree>
    <p:extLst>
      <p:ext uri="{BB962C8B-B14F-4D97-AF65-F5344CB8AC3E}">
        <p14:creationId xmlns:p14="http://schemas.microsoft.com/office/powerpoint/2010/main" val="37836943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排標題 3"/>
          <p:cNvSpPr>
            <a:spLocks noGrp="1"/>
          </p:cNvSpPr>
          <p:nvPr>
            <p:ph type="title" orient="vert"/>
          </p:nvPr>
        </p:nvSpPr>
        <p:spPr>
          <a:xfrm>
            <a:off x="8316416" y="133936"/>
            <a:ext cx="720080" cy="4859260"/>
          </a:xfrm>
        </p:spPr>
        <p:txBody>
          <a:bodyPr>
            <a:normAutofit fontScale="90000"/>
          </a:bodyPr>
          <a:lstStyle/>
          <a:p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觀音菩薩談天災 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悟見講</a:t>
            </a:r>
            <a:endParaRPr lang="zh-TW" altLang="en-US" sz="3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79512" y="168660"/>
            <a:ext cx="8136904" cy="4824536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zh-TW" altLang="en-US" sz="36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十三、趁現在趕快渡人</a:t>
            </a:r>
          </a:p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觀音菩薩説</a:t>
            </a:r>
          </a:p>
          <a:p>
            <a:r>
              <a:rPr lang="zh-TW" altLang="en-US" sz="36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賢士現今尚有肉體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，趕緊渡人求道，渡眾生之靈性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渡人來聼班，聼課聼法會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</a:p>
          <a:p>
            <a:r>
              <a:rPr lang="zh-TW" altLang="en-US" sz="36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看重眾生</a:t>
            </a:r>
            <a:r>
              <a:rPr lang="en-US" altLang="zh-TW" sz="36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﹑</a:t>
            </a:r>
            <a:r>
              <a:rPr lang="zh-TW" altLang="en-US" sz="36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看重慧命延續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﹑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看重每一個班程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﹑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看重每一個眾生。</a:t>
            </a:r>
          </a:p>
        </p:txBody>
      </p:sp>
    </p:spTree>
    <p:extLst>
      <p:ext uri="{BB962C8B-B14F-4D97-AF65-F5344CB8AC3E}">
        <p14:creationId xmlns:p14="http://schemas.microsoft.com/office/powerpoint/2010/main" val="558030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排標題 3"/>
          <p:cNvSpPr>
            <a:spLocks noGrp="1"/>
          </p:cNvSpPr>
          <p:nvPr>
            <p:ph type="title" orient="vert"/>
          </p:nvPr>
        </p:nvSpPr>
        <p:spPr>
          <a:xfrm>
            <a:off x="8316416" y="133936"/>
            <a:ext cx="720080" cy="4859260"/>
          </a:xfrm>
        </p:spPr>
        <p:txBody>
          <a:bodyPr>
            <a:normAutofit fontScale="90000"/>
          </a:bodyPr>
          <a:lstStyle/>
          <a:p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觀音菩薩談天災 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悟見講</a:t>
            </a:r>
            <a:endParaRPr lang="zh-TW" altLang="en-US" sz="3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79512" y="168660"/>
            <a:ext cx="8136904" cy="4824536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zh-TW" altLang="en-US" sz="36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十四、不渡人躭誤衆生</a:t>
            </a:r>
          </a:p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觀音菩薩説</a:t>
            </a:r>
          </a:p>
          <a:p>
            <a:r>
              <a:rPr lang="zh-TW" altLang="en-US" sz="36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若輕視慧命的延續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﹑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則有無邊無量之罪。眾生原有因緣求道，</a:t>
            </a:r>
            <a:r>
              <a:rPr lang="zh-TW" altLang="en-US" sz="36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若是賢士不去渡化，眾生流落輪迴生死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，不知要再輪迴多少世，才可再得人身，才有因緣求得真理大道。</a:t>
            </a:r>
          </a:p>
        </p:txBody>
      </p:sp>
    </p:spTree>
    <p:extLst>
      <p:ext uri="{BB962C8B-B14F-4D97-AF65-F5344CB8AC3E}">
        <p14:creationId xmlns:p14="http://schemas.microsoft.com/office/powerpoint/2010/main" val="2175359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排標題 3"/>
          <p:cNvSpPr>
            <a:spLocks noGrp="1"/>
          </p:cNvSpPr>
          <p:nvPr>
            <p:ph type="title" orient="vert"/>
          </p:nvPr>
        </p:nvSpPr>
        <p:spPr>
          <a:xfrm>
            <a:off x="8316416" y="133936"/>
            <a:ext cx="720080" cy="4859260"/>
          </a:xfrm>
        </p:spPr>
        <p:txBody>
          <a:bodyPr>
            <a:normAutofit fontScale="90000"/>
          </a:bodyPr>
          <a:lstStyle/>
          <a:p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觀音菩薩談天災 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悟見講</a:t>
            </a:r>
            <a:endParaRPr lang="zh-TW" altLang="en-US" sz="3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79512" y="168660"/>
            <a:ext cx="8136904" cy="4824536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zh-TW" altLang="en-US" sz="36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十五、修天道太幸運了</a:t>
            </a:r>
          </a:p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觀音菩薩説</a:t>
            </a:r>
          </a:p>
          <a:p>
            <a:r>
              <a:rPr lang="zh-TW" altLang="en-US" sz="36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人生苦，人生樣樣都苦。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能夠真正的開懷大笑，也真不容易。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諸位賢士，從平凡之人，得貴人指引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，能夠真修實辦，能夠聆聽真理，沾諸天仙佛之道光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每日笑逐顏開，不知會羡煞多少人。</a:t>
            </a:r>
          </a:p>
        </p:txBody>
      </p:sp>
    </p:spTree>
    <p:extLst>
      <p:ext uri="{BB962C8B-B14F-4D97-AF65-F5344CB8AC3E}">
        <p14:creationId xmlns:p14="http://schemas.microsoft.com/office/powerpoint/2010/main" val="22602263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排標題 3"/>
          <p:cNvSpPr>
            <a:spLocks noGrp="1"/>
          </p:cNvSpPr>
          <p:nvPr>
            <p:ph type="title" orient="vert"/>
          </p:nvPr>
        </p:nvSpPr>
        <p:spPr>
          <a:xfrm>
            <a:off x="8316416" y="133936"/>
            <a:ext cx="720080" cy="4859260"/>
          </a:xfrm>
        </p:spPr>
        <p:txBody>
          <a:bodyPr>
            <a:normAutofit fontScale="90000"/>
          </a:bodyPr>
          <a:lstStyle/>
          <a:p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觀音菩薩談天災 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悟見講</a:t>
            </a:r>
            <a:endParaRPr lang="zh-TW" altLang="en-US" sz="3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79512" y="168660"/>
            <a:ext cx="8136904" cy="4824536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zh-TW" altLang="en-US" sz="36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十六、修道與凡夫不同</a:t>
            </a:r>
          </a:p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觀音菩薩説</a:t>
            </a:r>
          </a:p>
          <a:p>
            <a:r>
              <a:rPr lang="zh-TW" altLang="en-US" sz="36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別人看不破的，賢士看破了。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別人想不開的，賢士想開了。別人識不透的，賢士識透了。</a:t>
            </a:r>
          </a:p>
          <a:p>
            <a:r>
              <a:rPr lang="zh-TW" altLang="en-US" sz="36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別人放不下的，賢士放下了。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別人容不下的，賢士容下了。皆是諸位賢士掌握了本心，聆聽了真理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把握了念頭，自覺覺悟。</a:t>
            </a:r>
          </a:p>
        </p:txBody>
      </p:sp>
    </p:spTree>
    <p:extLst>
      <p:ext uri="{BB962C8B-B14F-4D97-AF65-F5344CB8AC3E}">
        <p14:creationId xmlns:p14="http://schemas.microsoft.com/office/powerpoint/2010/main" val="13156140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排標題 3"/>
          <p:cNvSpPr>
            <a:spLocks noGrp="1"/>
          </p:cNvSpPr>
          <p:nvPr>
            <p:ph type="title" orient="vert"/>
          </p:nvPr>
        </p:nvSpPr>
        <p:spPr>
          <a:xfrm>
            <a:off x="8316416" y="133936"/>
            <a:ext cx="720080" cy="4859260"/>
          </a:xfrm>
        </p:spPr>
        <p:txBody>
          <a:bodyPr>
            <a:normAutofit fontScale="90000"/>
          </a:bodyPr>
          <a:lstStyle/>
          <a:p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觀音菩薩談天災 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悟見講</a:t>
            </a:r>
            <a:endParaRPr lang="zh-TW" altLang="en-US" sz="3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79512" y="168660"/>
            <a:ext cx="8136904" cy="4824536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zh-TW" altLang="en-US" sz="36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十七、有智慧者知修辦</a:t>
            </a:r>
          </a:p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觀音菩薩説</a:t>
            </a:r>
          </a:p>
          <a:p>
            <a:r>
              <a:rPr lang="zh-TW" altLang="en-US" sz="36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能夠真正自覺覺悟之人，是真智慧之人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。知天道可修、知善教可學、知明師可求、知善可做、知罪可懺、知出世之法，乃是真智者。</a:t>
            </a:r>
          </a:p>
        </p:txBody>
      </p:sp>
    </p:spTree>
    <p:extLst>
      <p:ext uri="{BB962C8B-B14F-4D97-AF65-F5344CB8AC3E}">
        <p14:creationId xmlns:p14="http://schemas.microsoft.com/office/powerpoint/2010/main" val="40169418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排標題 3"/>
          <p:cNvSpPr>
            <a:spLocks noGrp="1"/>
          </p:cNvSpPr>
          <p:nvPr>
            <p:ph type="title" orient="vert"/>
          </p:nvPr>
        </p:nvSpPr>
        <p:spPr>
          <a:xfrm>
            <a:off x="8316416" y="133936"/>
            <a:ext cx="720080" cy="4859260"/>
          </a:xfrm>
        </p:spPr>
        <p:txBody>
          <a:bodyPr>
            <a:normAutofit fontScale="90000"/>
          </a:bodyPr>
          <a:lstStyle/>
          <a:p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觀音菩薩談天災 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悟見講</a:t>
            </a:r>
            <a:endParaRPr lang="zh-TW" altLang="en-US" sz="3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79512" y="168660"/>
            <a:ext cx="8136904" cy="4824536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zh-TW" altLang="en-US" sz="36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十八、大家要做活菩薩</a:t>
            </a:r>
          </a:p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觀音菩薩説</a:t>
            </a:r>
          </a:p>
          <a:p>
            <a:r>
              <a:rPr lang="zh-TW" altLang="en-US" sz="36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賢士當運用自己之妙智慧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，講道德，說仁義。做世間活佛、做活菩薩，救苦救難，做諸天仙佛之化身，行諸佛之大願。</a:t>
            </a:r>
          </a:p>
          <a:p>
            <a:r>
              <a:rPr lang="zh-TW" altLang="en-US" sz="36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如此各國之眾生皆有福氣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，而諸位 賢士皆可成就。</a:t>
            </a:r>
          </a:p>
        </p:txBody>
      </p:sp>
    </p:spTree>
    <p:extLst>
      <p:ext uri="{BB962C8B-B14F-4D97-AF65-F5344CB8AC3E}">
        <p14:creationId xmlns:p14="http://schemas.microsoft.com/office/powerpoint/2010/main" val="42931206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排標題 3"/>
          <p:cNvSpPr>
            <a:spLocks noGrp="1"/>
          </p:cNvSpPr>
          <p:nvPr>
            <p:ph type="title" orient="vert"/>
          </p:nvPr>
        </p:nvSpPr>
        <p:spPr>
          <a:xfrm>
            <a:off x="8316416" y="133936"/>
            <a:ext cx="720080" cy="4859260"/>
          </a:xfrm>
        </p:spPr>
        <p:txBody>
          <a:bodyPr>
            <a:normAutofit fontScale="90000"/>
          </a:bodyPr>
          <a:lstStyle/>
          <a:p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觀音菩薩談天災 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悟見講</a:t>
            </a:r>
            <a:endParaRPr lang="zh-TW" altLang="en-US" sz="3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79512" y="168660"/>
            <a:ext cx="8136904" cy="4824536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zh-TW" altLang="en-US" sz="360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十九、</a:t>
            </a:r>
            <a:r>
              <a:rPr lang="zh-TW" altLang="en-US" sz="36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一世修一世成</a:t>
            </a:r>
          </a:p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觀音菩薩説</a:t>
            </a:r>
          </a:p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如今就祝福賢士，</a:t>
            </a:r>
            <a:r>
              <a:rPr lang="zh-TW" altLang="en-US" sz="36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能夠一世修一世成，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能夠渡化身邊所有因緣，別讓他們再流落生死輪迴了。</a:t>
            </a:r>
          </a:p>
          <a:p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36212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排標題 3"/>
          <p:cNvSpPr>
            <a:spLocks noGrp="1"/>
          </p:cNvSpPr>
          <p:nvPr>
            <p:ph type="title" orient="vert"/>
          </p:nvPr>
        </p:nvSpPr>
        <p:spPr>
          <a:xfrm>
            <a:off x="8316416" y="133936"/>
            <a:ext cx="720080" cy="4859260"/>
          </a:xfrm>
        </p:spPr>
        <p:txBody>
          <a:bodyPr>
            <a:normAutofit fontScale="90000"/>
          </a:bodyPr>
          <a:lstStyle/>
          <a:p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觀音菩薩談天災 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悟見講</a:t>
            </a:r>
            <a:endParaRPr lang="zh-TW" altLang="en-US" sz="3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79512" y="203829"/>
            <a:ext cx="8136904" cy="4824536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zh-TW" altLang="en-US" sz="36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二、再談病毒的可怕</a:t>
            </a:r>
          </a:p>
          <a:p>
            <a:endParaRPr lang="zh-TW" altLang="en-US" sz="3600" dirty="0">
              <a:solidFill>
                <a:srgbClr val="FFC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0EA6D16D-FC87-475B-AEEF-BA4A86103A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16605"/>
            <a:ext cx="6927180" cy="4198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3324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043608" y="3376248"/>
            <a:ext cx="6120680" cy="1224136"/>
          </a:xfrm>
        </p:spPr>
        <p:txBody>
          <a:bodyPr>
            <a:normAutofit fontScale="90000"/>
          </a:bodyPr>
          <a:lstStyle/>
          <a:p>
            <a:br>
              <a:rPr lang="zh-TW" altLang="en-US" sz="48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11560" y="195486"/>
            <a:ext cx="8136904" cy="4680520"/>
          </a:xfrm>
        </p:spPr>
        <p:txBody>
          <a:bodyPr>
            <a:noAutofit/>
          </a:bodyPr>
          <a:lstStyle/>
          <a:p>
            <a:r>
              <a:rPr lang="zh-TW" altLang="en-US" sz="48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3"/>
              </a:rPr>
              <a:t>悟見信箱</a:t>
            </a:r>
            <a:r>
              <a:rPr lang="en-US" altLang="zh-TW" sz="4800" u="sng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3"/>
              </a:rPr>
              <a:t>myoktw@gmail.com</a:t>
            </a:r>
            <a:endParaRPr lang="en-US" altLang="zh-TW" sz="4800" u="sng" dirty="0">
              <a:solidFill>
                <a:srgbClr val="00B0F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8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微信</a:t>
            </a:r>
            <a:r>
              <a:rPr lang="en-US" altLang="zh-TW" sz="48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ID</a:t>
            </a:r>
            <a:r>
              <a:rPr lang="zh-TW" altLang="en-US" sz="48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</a:t>
            </a:r>
            <a:r>
              <a:rPr lang="en-US" altLang="zh-TW" sz="4800" u="sng" dirty="0" err="1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myoktw</a:t>
            </a:r>
            <a:endParaRPr lang="en-US" altLang="zh-TW" sz="4800" u="sng" dirty="0">
              <a:solidFill>
                <a:srgbClr val="00B0F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8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天道網   </a:t>
            </a:r>
            <a:r>
              <a:rPr lang="en-US" altLang="zh-TW" sz="4800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myoktw.com</a:t>
            </a:r>
          </a:p>
          <a:p>
            <a:endParaRPr lang="en-US" altLang="zh-TW" sz="4800" dirty="0">
              <a:solidFill>
                <a:srgbClr val="00B0F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48158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排標題 3"/>
          <p:cNvSpPr>
            <a:spLocks noGrp="1"/>
          </p:cNvSpPr>
          <p:nvPr>
            <p:ph type="title" orient="vert"/>
          </p:nvPr>
        </p:nvSpPr>
        <p:spPr>
          <a:xfrm>
            <a:off x="8316416" y="133936"/>
            <a:ext cx="720080" cy="4859260"/>
          </a:xfrm>
        </p:spPr>
        <p:txBody>
          <a:bodyPr>
            <a:normAutofit fontScale="90000"/>
          </a:bodyPr>
          <a:lstStyle/>
          <a:p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觀音菩薩談天災 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悟見講</a:t>
            </a:r>
            <a:endParaRPr lang="zh-TW" altLang="en-US" sz="3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79512" y="203829"/>
            <a:ext cx="8136904" cy="4824536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zh-TW" altLang="en-US" sz="36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三、素食是最乾淨的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7573ED8C-FD4B-42DC-998D-D37A3DAC66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11510"/>
            <a:ext cx="6480720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256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排標題 3"/>
          <p:cNvSpPr>
            <a:spLocks noGrp="1"/>
          </p:cNvSpPr>
          <p:nvPr>
            <p:ph type="title" orient="vert"/>
          </p:nvPr>
        </p:nvSpPr>
        <p:spPr>
          <a:xfrm>
            <a:off x="8316416" y="133936"/>
            <a:ext cx="720080" cy="4859260"/>
          </a:xfrm>
        </p:spPr>
        <p:txBody>
          <a:bodyPr>
            <a:normAutofit fontScale="90000"/>
          </a:bodyPr>
          <a:lstStyle/>
          <a:p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觀音菩薩談天災 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悟見講</a:t>
            </a:r>
            <a:endParaRPr lang="zh-TW" altLang="en-US" sz="3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79512" y="203829"/>
            <a:ext cx="8136904" cy="4824536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zh-TW" altLang="en-US" sz="36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四、不要有種族歧視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47498795-C7B8-4D33-80E8-0F45248202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39502"/>
            <a:ext cx="5256584" cy="4600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529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排標題 3"/>
          <p:cNvSpPr>
            <a:spLocks noGrp="1"/>
          </p:cNvSpPr>
          <p:nvPr>
            <p:ph type="title" orient="vert"/>
          </p:nvPr>
        </p:nvSpPr>
        <p:spPr>
          <a:xfrm>
            <a:off x="8316416" y="133936"/>
            <a:ext cx="720080" cy="4859260"/>
          </a:xfrm>
        </p:spPr>
        <p:txBody>
          <a:bodyPr>
            <a:normAutofit fontScale="90000"/>
          </a:bodyPr>
          <a:lstStyle/>
          <a:p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觀音菩薩談天災 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悟見講</a:t>
            </a:r>
            <a:endParaRPr lang="zh-TW" altLang="en-US" sz="3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79512" y="168660"/>
            <a:ext cx="8136904" cy="4824536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zh-TW" altLang="en-US" sz="36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五、仙佛救劫也難救</a:t>
            </a:r>
          </a:p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觀音菩薩説</a:t>
            </a:r>
          </a:p>
          <a:p>
            <a:r>
              <a:rPr lang="zh-TW" altLang="en-US" sz="36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一切皆是共業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。人心軟弱，人命脆弱。一場一場的劫難，皆由人心起，間接影響傷害了許多生命，</a:t>
            </a:r>
          </a:p>
          <a:p>
            <a:r>
              <a:rPr lang="zh-TW" altLang="en-US" sz="36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吾觀音聞聲救苦救難，聞聲苦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，有心救難，卻阻止不了。悲痛至極，不是不救，是救不了，化解不掉。</a:t>
            </a:r>
          </a:p>
        </p:txBody>
      </p:sp>
    </p:spTree>
    <p:extLst>
      <p:ext uri="{BB962C8B-B14F-4D97-AF65-F5344CB8AC3E}">
        <p14:creationId xmlns:p14="http://schemas.microsoft.com/office/powerpoint/2010/main" val="3956399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排標題 3"/>
          <p:cNvSpPr>
            <a:spLocks noGrp="1"/>
          </p:cNvSpPr>
          <p:nvPr>
            <p:ph type="title" orient="vert"/>
          </p:nvPr>
        </p:nvSpPr>
        <p:spPr>
          <a:xfrm>
            <a:off x="8316416" y="133936"/>
            <a:ext cx="720080" cy="4859260"/>
          </a:xfrm>
        </p:spPr>
        <p:txBody>
          <a:bodyPr>
            <a:normAutofit fontScale="90000"/>
          </a:bodyPr>
          <a:lstStyle/>
          <a:p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觀音菩薩談天災 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悟見講</a:t>
            </a:r>
            <a:endParaRPr lang="zh-TW" altLang="en-US" sz="3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79512" y="168660"/>
            <a:ext cx="8136904" cy="4824536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zh-TW" altLang="en-US" sz="36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六、人類遭劫的痛苦</a:t>
            </a:r>
          </a:p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觀音菩薩説</a:t>
            </a:r>
          </a:p>
          <a:p>
            <a:r>
              <a:rPr lang="zh-TW" altLang="en-US" sz="36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無形的冤氣太重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，可使天崩地裂，使災難降臨，天搖地動，震得人類魂魄分散，恐慌恐懼，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人類的靈魂猶如脫殼之苦，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猶如魚之魚鱗被挖去之苦，猶如狐狸，猿猴各種動物被剝皮之苦。</a:t>
            </a:r>
          </a:p>
        </p:txBody>
      </p:sp>
    </p:spTree>
    <p:extLst>
      <p:ext uri="{BB962C8B-B14F-4D97-AF65-F5344CB8AC3E}">
        <p14:creationId xmlns:p14="http://schemas.microsoft.com/office/powerpoint/2010/main" val="1247014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排標題 3"/>
          <p:cNvSpPr>
            <a:spLocks noGrp="1"/>
          </p:cNvSpPr>
          <p:nvPr>
            <p:ph type="title" orient="vert"/>
          </p:nvPr>
        </p:nvSpPr>
        <p:spPr>
          <a:xfrm>
            <a:off x="8316416" y="133936"/>
            <a:ext cx="720080" cy="4859260"/>
          </a:xfrm>
        </p:spPr>
        <p:txBody>
          <a:bodyPr>
            <a:normAutofit fontScale="90000"/>
          </a:bodyPr>
          <a:lstStyle/>
          <a:p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觀音菩薩談天災 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悟見講</a:t>
            </a:r>
            <a:endParaRPr lang="zh-TW" altLang="en-US" sz="3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79512" y="168660"/>
            <a:ext cx="8136904" cy="4824536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zh-TW" altLang="en-US" sz="36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七、業報現前降劫難</a:t>
            </a:r>
          </a:p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觀音菩薩説</a:t>
            </a:r>
          </a:p>
          <a:p>
            <a:r>
              <a:rPr lang="zh-TW" altLang="en-US" sz="36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一座座的山丘震為平地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，一棟棟的房子震為石堆，而人類在石堆當中殘喘求生。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生離死別之景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，處處可見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不是上天不作美，冤源來自人心做祟。</a:t>
            </a:r>
          </a:p>
        </p:txBody>
      </p:sp>
    </p:spTree>
    <p:extLst>
      <p:ext uri="{BB962C8B-B14F-4D97-AF65-F5344CB8AC3E}">
        <p14:creationId xmlns:p14="http://schemas.microsoft.com/office/powerpoint/2010/main" val="2257811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排標題 3"/>
          <p:cNvSpPr>
            <a:spLocks noGrp="1"/>
          </p:cNvSpPr>
          <p:nvPr>
            <p:ph type="title" orient="vert"/>
          </p:nvPr>
        </p:nvSpPr>
        <p:spPr>
          <a:xfrm>
            <a:off x="8316416" y="133936"/>
            <a:ext cx="720080" cy="4859260"/>
          </a:xfrm>
        </p:spPr>
        <p:txBody>
          <a:bodyPr>
            <a:normAutofit fontScale="90000"/>
          </a:bodyPr>
          <a:lstStyle/>
          <a:p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觀音菩薩談天災 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悟見講</a:t>
            </a:r>
            <a:endParaRPr lang="zh-TW" altLang="en-US" sz="3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79512" y="168660"/>
            <a:ext cx="8136904" cy="4824536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zh-TW" altLang="en-US" sz="36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八、求救不得的痛苦</a:t>
            </a:r>
          </a:p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觀音菩薩説</a:t>
            </a:r>
          </a:p>
          <a:p>
            <a:r>
              <a:rPr lang="zh-TW" altLang="en-US" sz="36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諸位賢士可否體會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，不願死的求生意志嗎？在那種叫天天不靈，叫地地不應，叫人聼不到。在這樣的情況下，諸位賢士能夠體會嗎？</a:t>
            </a:r>
          </a:p>
        </p:txBody>
      </p:sp>
    </p:spTree>
    <p:extLst>
      <p:ext uri="{BB962C8B-B14F-4D97-AF65-F5344CB8AC3E}">
        <p14:creationId xmlns:p14="http://schemas.microsoft.com/office/powerpoint/2010/main" val="1888171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排標題 3"/>
          <p:cNvSpPr>
            <a:spLocks noGrp="1"/>
          </p:cNvSpPr>
          <p:nvPr>
            <p:ph type="title" orient="vert"/>
          </p:nvPr>
        </p:nvSpPr>
        <p:spPr>
          <a:xfrm>
            <a:off x="8316416" y="133936"/>
            <a:ext cx="720080" cy="4859260"/>
          </a:xfrm>
        </p:spPr>
        <p:txBody>
          <a:bodyPr>
            <a:normAutofit fontScale="90000"/>
          </a:bodyPr>
          <a:lstStyle/>
          <a:p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觀音菩薩談天災 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悟見講</a:t>
            </a:r>
            <a:endParaRPr lang="zh-TW" altLang="en-US" sz="3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79512" y="168660"/>
            <a:ext cx="8136904" cy="4824536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zh-TW" altLang="en-US" sz="36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九、趕快渡衆生求道</a:t>
            </a:r>
          </a:p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觀音菩薩説</a:t>
            </a:r>
          </a:p>
          <a:p>
            <a:r>
              <a:rPr lang="zh-TW" altLang="en-US" sz="36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現今還有許多的冤魂正在往地府的路上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。如此感受，以人為鏡，將心比心，使人知之搶救生命，</a:t>
            </a:r>
            <a:r>
              <a:rPr lang="zh-TW" altLang="en-US" sz="36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而賢士當要，趕快搶救眾生的性命呀？</a:t>
            </a:r>
          </a:p>
        </p:txBody>
      </p:sp>
    </p:spTree>
    <p:extLst>
      <p:ext uri="{BB962C8B-B14F-4D97-AF65-F5344CB8AC3E}">
        <p14:creationId xmlns:p14="http://schemas.microsoft.com/office/powerpoint/2010/main" val="1074682092"/>
      </p:ext>
    </p:extLst>
  </p:cSld>
  <p:clrMapOvr>
    <a:masterClrMapping/>
  </p:clrMapOvr>
</p:sld>
</file>

<file path=ppt/theme/theme1.xml><?xml version="1.0" encoding="utf-8"?>
<a:theme xmlns:a="http://schemas.openxmlformats.org/drawingml/2006/main" name="科技">
  <a:themeElements>
    <a:clrScheme name="科技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科技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科技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2395</TotalTime>
  <Words>1077</Words>
  <Application>Microsoft Office PowerPoint</Application>
  <PresentationFormat>如螢幕大小 (16:9)</PresentationFormat>
  <Paragraphs>90</Paragraphs>
  <Slides>20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6" baseType="lpstr">
      <vt:lpstr>標楷體</vt:lpstr>
      <vt:lpstr>Arial</vt:lpstr>
      <vt:lpstr>Calibri</vt:lpstr>
      <vt:lpstr>Franklin Gothic Book</vt:lpstr>
      <vt:lpstr>Wingdings 2</vt:lpstr>
      <vt:lpstr>科技</vt:lpstr>
      <vt:lpstr>觀音菩薩談天災 悟見講</vt:lpstr>
      <vt:lpstr>觀音菩薩談天災 悟見講</vt:lpstr>
      <vt:lpstr>觀音菩薩談天災 悟見講</vt:lpstr>
      <vt:lpstr>觀音菩薩談天災 悟見講</vt:lpstr>
      <vt:lpstr>觀音菩薩談天災 悟見講</vt:lpstr>
      <vt:lpstr>觀音菩薩談天災 悟見講</vt:lpstr>
      <vt:lpstr>觀音菩薩談天災 悟見講</vt:lpstr>
      <vt:lpstr>觀音菩薩談天災 悟見講</vt:lpstr>
      <vt:lpstr>觀音菩薩談天災 悟見講</vt:lpstr>
      <vt:lpstr>觀音菩薩談天災 悟見講</vt:lpstr>
      <vt:lpstr>觀音菩薩談天災 悟見講</vt:lpstr>
      <vt:lpstr>觀音菩薩談天災 悟見講</vt:lpstr>
      <vt:lpstr>觀音菩薩談天災 悟見講</vt:lpstr>
      <vt:lpstr>觀音菩薩談天災 悟見講</vt:lpstr>
      <vt:lpstr>觀音菩薩談天災 悟見講</vt:lpstr>
      <vt:lpstr>觀音菩薩談天災 悟見講</vt:lpstr>
      <vt:lpstr>觀音菩薩談天災 悟見講</vt:lpstr>
      <vt:lpstr>觀音菩薩談天災 悟見講</vt:lpstr>
      <vt:lpstr>觀音菩薩談天災 悟見講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v345</dc:creator>
  <cp:lastModifiedBy>老兄 悟見</cp:lastModifiedBy>
  <cp:revision>499</cp:revision>
  <dcterms:created xsi:type="dcterms:W3CDTF">2014-02-15T05:50:45Z</dcterms:created>
  <dcterms:modified xsi:type="dcterms:W3CDTF">2020-04-03T09:59:14Z</dcterms:modified>
  <cp:contentStatus/>
</cp:coreProperties>
</file>