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13" r:id="rId2"/>
    <p:sldId id="309" r:id="rId3"/>
    <p:sldId id="304" r:id="rId4"/>
    <p:sldId id="297" r:id="rId5"/>
    <p:sldId id="306" r:id="rId6"/>
    <p:sldId id="308" r:id="rId7"/>
    <p:sldId id="303" r:id="rId8"/>
    <p:sldId id="305" r:id="rId9"/>
    <p:sldId id="307" r:id="rId10"/>
    <p:sldId id="314" r:id="rId11"/>
    <p:sldId id="312" r:id="rId12"/>
    <p:sldId id="310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9" d="100"/>
          <a:sy n="69" d="100"/>
        </p:scale>
        <p:origin x="715" y="6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2018/10/13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4387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2018/10/13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2018/10/13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345mp3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要消業力看這裡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一、人人都有業力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聖帝君說：            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莫謂人小無冤愆，          豈知前世之冤緣，              關某雖然法力大，               但能伏魔不伏冤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嚴經：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雖經千百劫，                    所作業不亡，             因緣會合時，                            果報還自受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現在是三期末劫，有許多以前的冤孽債，都要在這時候大清算，所以當它有機可趁的時候，它當然不會放過這個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機會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157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要消業力看這裡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消冤解孽談何易 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黑白無常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詩                  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冤解孽談何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易   勸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爾莫要不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在意      因果報應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厲害               尤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期討得急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道爾無傷天理         六萬年來已高積     一指超生事實在                   還須功德債相抵</a:t>
            </a:r>
          </a:p>
          <a:p>
            <a:endParaRPr lang="zh-TW" altLang="en-US" sz="4000" dirty="0"/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07211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要消業力看這裡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了冤了願捷足奔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一個一個的罪、過、錯，為師只是暫時先替你擔待一下，好讓你來日，能趕快去修、趕快去辦。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冤了願捷足奔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好好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建築九品蓮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一身清靜無所染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惹冤孽到身邊 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債賬債俱應了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躬身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進步勿遲延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937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@gmail.com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err="1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WeChat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網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809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要消業力看這裡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為先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生死骨如山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因果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復循環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欲消冤孽債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還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當德為先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蓋人自有生以來。迄今六萬餘載。生死輪廻。轉變不息。因果循環。善惡相報。嘆迷人妄貪妄爭。遂積下累世之冤愆。欲消冤愆。當以德還之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683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51298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要消業力看這裡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、業力現前要懺悔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什麼叫做業力現前？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你莫名其妙就生氣，莫名其妙就很煩，那就是業力現前；那是無形的業力喔！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然後一直干擾你，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干擾到最後你的「心」生病了，當然身體就垮下去了；那個就是業力現前。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如果人家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，當著你的面辱，你那就是有形的業力，面對業力的時候只有「感恩跟懺悔」沒有第二條路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8368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51298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要消業力看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用懺悔來消業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為師為什麼每次叫你們「懺悔」，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你們有太多自己做錯事，都不知道，所以身口意，一切無明，還有所造下無邊的罪過錯，有的是有心、有的是無意，你們在懺悔時，都要加上這一句。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你們在懺悔時，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還要加上自己身口意犯下的罪過錯，有的是有心、有的是無意的，一切叩求老母 大慈大悲赦罪容寬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2086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51298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要消業力看這裡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細小處也要懺悔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有的人小時候，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有殺過雞，你是不是要懺悔殺生害命？要阿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有沒有去過田裡耕田？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你不知道踩死多少隻小魚也不知道，那個田螺跟人家踩死了，那也是生命阿！那叫殺生害命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025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51298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要消業力看這裡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、在佛前如何懺悔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母蓮前五百叩首懺悔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，也跟身旁所有無形的好朋友懺悔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懺悔詞：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累劫累世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讓你們這麼痛苦跟壓力，我要向你們懺悔，請你們原諒我，給我機會做功德迴向，將來我成道的話，大家都能沾佛光引渡，一起往生淨土離苦得樂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1154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51298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要消業力看這裡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、供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茶也能消業力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請供茶時一百叩首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，上清下濁都倒一些，請下來在八卦爐的香上面，往前繞三圈，往後繞三圈，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然後用很真誠的心，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祈求 老母慈悲，諸佛菩薩慈悲，觀世音菩薩，佛法無邊，佛光普照，佛力加持，讓凡人的身心黑暗處退散，請賜給我光明跟智慧，還有力量跟勇氣，一百叩首，很誠敬的，然後喝下去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5182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51298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要消業力看這裡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誦經也能消業力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法施還有一件，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就是「誦經」，最簡單了嘛！對不對！但是大家誦經都不夠「真誠」，都只是流於形式。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什麼叫「念茲在茲」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，我們在誦經的時候，我有沒有手到、心到、口到、眼到這四個都到位，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當雜念一來的時候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，大聲地念，浩然正氣拿出來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，這些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雜念就會退掉，這些雜念就是業力耶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290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要消業力看這裡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大無畏施能消業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最大的無畏施，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就是你們那些，為道犧牲奉獻的老前輩，為了保護你們，這些來臺灣辦道、到韓國、澳大利亞，把道帶出去的這一些前賢。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清口以上的道親，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全部當人牆阿！保護這些前賢逃出鐵幕，他們犧牲的是生命，那是大無畏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保護這個天命、慧命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，讓它繼續流傳下去；那個就是大無畏施。無畏施不是只局限在佛堂裡，煮飯或是端茶，不是只有這樣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3084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553</TotalTime>
  <Words>1039</Words>
  <Application>Microsoft Office PowerPoint</Application>
  <PresentationFormat>如螢幕大小 (16:9)</PresentationFormat>
  <Paragraphs>65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要消業力看這裡 悟見講</vt:lpstr>
      <vt:lpstr>要消業力看這裡 悟見講</vt:lpstr>
      <vt:lpstr>要消業力看這裡 悟見講</vt:lpstr>
      <vt:lpstr>要消業力看這裡 悟見講</vt:lpstr>
      <vt:lpstr>要消業力看這裡 悟見講</vt:lpstr>
      <vt:lpstr>要消業力看這裡 悟見講</vt:lpstr>
      <vt:lpstr>要消業力看這裡 悟見講</vt:lpstr>
      <vt:lpstr>要消業力看這裡 悟見講</vt:lpstr>
      <vt:lpstr>要消業力看這裡 悟見講</vt:lpstr>
      <vt:lpstr>要消業力看這裡 悟見講</vt:lpstr>
      <vt:lpstr>要消業力看這裡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232</cp:revision>
  <dcterms:created xsi:type="dcterms:W3CDTF">2014-02-15T05:50:45Z</dcterms:created>
  <dcterms:modified xsi:type="dcterms:W3CDTF">2018-10-13T02:31:44Z</dcterms:modified>
  <cp:contentStatus/>
</cp:coreProperties>
</file>