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5" r:id="rId2"/>
    <p:sldId id="311" r:id="rId3"/>
    <p:sldId id="312" r:id="rId4"/>
    <p:sldId id="298" r:id="rId5"/>
    <p:sldId id="318" r:id="rId6"/>
    <p:sldId id="309" r:id="rId7"/>
    <p:sldId id="314" r:id="rId8"/>
    <p:sldId id="313" r:id="rId9"/>
    <p:sldId id="316" r:id="rId10"/>
    <p:sldId id="304" r:id="rId11"/>
    <p:sldId id="307" r:id="rId12"/>
    <p:sldId id="317" r:id="rId13"/>
    <p:sldId id="303" r:id="rId14"/>
    <p:sldId id="305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5" d="100"/>
          <a:sy n="65" d="100"/>
        </p:scale>
        <p:origin x="835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AB3AEFC-152E-4BDC-9BB2-F8C0B568B763}"/>
    <pc:docChg chg="custSel delSld modSld sldOrd">
      <pc:chgData name="老兄 悟見" userId="d3c841b5715e98f1" providerId="LiveId" clId="{8AB3AEFC-152E-4BDC-9BB2-F8C0B568B763}" dt="2020-03-14T07:20:27.703" v="348" actId="2696"/>
      <pc:docMkLst>
        <pc:docMk/>
      </pc:docMkLst>
      <pc:sldChg chg="modSp mod">
        <pc:chgData name="老兄 悟見" userId="d3c841b5715e98f1" providerId="LiveId" clId="{8AB3AEFC-152E-4BDC-9BB2-F8C0B568B763}" dt="2020-03-14T07:19:36.352" v="344"/>
        <pc:sldMkLst>
          <pc:docMk/>
          <pc:sldMk cId="2377621605" sldId="298"/>
        </pc:sldMkLst>
        <pc:spChg chg="mod">
          <ac:chgData name="老兄 悟見" userId="d3c841b5715e98f1" providerId="LiveId" clId="{8AB3AEFC-152E-4BDC-9BB2-F8C0B568B763}" dt="2020-03-14T07:19:36.352" v="344"/>
          <ac:spMkLst>
            <pc:docMk/>
            <pc:sldMk cId="2377621605" sldId="298"/>
            <ac:spMk id="4" creationId="{00000000-0000-0000-0000-000000000000}"/>
          </ac:spMkLst>
        </pc:spChg>
        <pc:spChg chg="mod">
          <ac:chgData name="老兄 悟見" userId="d3c841b5715e98f1" providerId="LiveId" clId="{8AB3AEFC-152E-4BDC-9BB2-F8C0B568B763}" dt="2020-03-14T07:17:31.761" v="320" actId="20577"/>
          <ac:spMkLst>
            <pc:docMk/>
            <pc:sldMk cId="2377621605" sldId="298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3AEFC-152E-4BDC-9BB2-F8C0B568B763}" dt="2020-03-14T07:18:50.445" v="340" actId="20577"/>
        <pc:sldMkLst>
          <pc:docMk/>
          <pc:sldMk cId="2273231278" sldId="303"/>
        </pc:sldMkLst>
        <pc:spChg chg="mod">
          <ac:chgData name="老兄 悟見" userId="d3c841b5715e98f1" providerId="LiveId" clId="{8AB3AEFC-152E-4BDC-9BB2-F8C0B568B763}" dt="2020-03-14T07:18:50.445" v="340" actId="20577"/>
          <ac:spMkLst>
            <pc:docMk/>
            <pc:sldMk cId="2273231278" sldId="303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8AB3AEFC-152E-4BDC-9BB2-F8C0B568B763}" dt="2020-03-14T07:20:12.439" v="347"/>
        <pc:sldMkLst>
          <pc:docMk/>
          <pc:sldMk cId="916951318" sldId="304"/>
        </pc:sldMkLst>
        <pc:spChg chg="mod">
          <ac:chgData name="老兄 悟見" userId="d3c841b5715e98f1" providerId="LiveId" clId="{8AB3AEFC-152E-4BDC-9BB2-F8C0B568B763}" dt="2020-03-14T07:20:12.439" v="347"/>
          <ac:spMkLst>
            <pc:docMk/>
            <pc:sldMk cId="916951318" sldId="304"/>
            <ac:spMk id="4" creationId="{00000000-0000-0000-0000-000000000000}"/>
          </ac:spMkLst>
        </pc:spChg>
        <pc:spChg chg="mod">
          <ac:chgData name="老兄 悟見" userId="d3c841b5715e98f1" providerId="LiveId" clId="{8AB3AEFC-152E-4BDC-9BB2-F8C0B568B763}" dt="2020-03-14T07:18:26.769" v="335" actId="20577"/>
          <ac:spMkLst>
            <pc:docMk/>
            <pc:sldMk cId="916951318" sldId="304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3AEFC-152E-4BDC-9BB2-F8C0B568B763}" dt="2020-03-14T07:18:58.012" v="342" actId="20577"/>
        <pc:sldMkLst>
          <pc:docMk/>
          <pc:sldMk cId="4255692555" sldId="305"/>
        </pc:sldMkLst>
        <pc:spChg chg="mod">
          <ac:chgData name="老兄 悟見" userId="d3c841b5715e98f1" providerId="LiveId" clId="{8AB3AEFC-152E-4BDC-9BB2-F8C0B568B763}" dt="2020-03-14T07:18:58.012" v="342" actId="20577"/>
          <ac:spMkLst>
            <pc:docMk/>
            <pc:sldMk cId="4255692555" sldId="305"/>
            <ac:spMk id="5" creationId="{00000000-0000-0000-0000-000000000000}"/>
          </ac:spMkLst>
        </pc:spChg>
      </pc:sldChg>
      <pc:sldChg chg="del ord">
        <pc:chgData name="老兄 悟見" userId="d3c841b5715e98f1" providerId="LiveId" clId="{8AB3AEFC-152E-4BDC-9BB2-F8C0B568B763}" dt="2020-03-14T06:38:44.651" v="106" actId="2696"/>
        <pc:sldMkLst>
          <pc:docMk/>
          <pc:sldMk cId="4109231776" sldId="306"/>
        </pc:sldMkLst>
      </pc:sldChg>
      <pc:sldChg chg="modSp mod ord">
        <pc:chgData name="老兄 悟見" userId="d3c841b5715e98f1" providerId="LiveId" clId="{8AB3AEFC-152E-4BDC-9BB2-F8C0B568B763}" dt="2020-03-14T07:18:35.445" v="336" actId="20577"/>
        <pc:sldMkLst>
          <pc:docMk/>
          <pc:sldMk cId="3505039160" sldId="307"/>
        </pc:sldMkLst>
        <pc:spChg chg="mod">
          <ac:chgData name="老兄 悟見" userId="d3c841b5715e98f1" providerId="LiveId" clId="{8AB3AEFC-152E-4BDC-9BB2-F8C0B568B763}" dt="2020-03-14T07:18:35.445" v="336" actId="20577"/>
          <ac:spMkLst>
            <pc:docMk/>
            <pc:sldMk cId="3505039160" sldId="307"/>
            <ac:spMk id="5" creationId="{00000000-0000-0000-0000-000000000000}"/>
          </ac:spMkLst>
        </pc:spChg>
      </pc:sldChg>
      <pc:sldChg chg="del ord">
        <pc:chgData name="老兄 悟見" userId="d3c841b5715e98f1" providerId="LiveId" clId="{8AB3AEFC-152E-4BDC-9BB2-F8C0B568B763}" dt="2020-03-14T06:38:44.651" v="106" actId="2696"/>
        <pc:sldMkLst>
          <pc:docMk/>
          <pc:sldMk cId="2438321094" sldId="308"/>
        </pc:sldMkLst>
      </pc:sldChg>
      <pc:sldChg chg="modSp mod">
        <pc:chgData name="老兄 悟見" userId="d3c841b5715e98f1" providerId="LiveId" clId="{8AB3AEFC-152E-4BDC-9BB2-F8C0B568B763}" dt="2020-03-14T07:17:47.350" v="324" actId="20577"/>
        <pc:sldMkLst>
          <pc:docMk/>
          <pc:sldMk cId="4126477096" sldId="309"/>
        </pc:sldMkLst>
        <pc:spChg chg="mod">
          <ac:chgData name="老兄 悟見" userId="d3c841b5715e98f1" providerId="LiveId" clId="{8AB3AEFC-152E-4BDC-9BB2-F8C0B568B763}" dt="2020-03-14T07:17:47.350" v="324" actId="20577"/>
          <ac:spMkLst>
            <pc:docMk/>
            <pc:sldMk cId="4126477096" sldId="309"/>
            <ac:spMk id="5" creationId="{00000000-0000-0000-0000-000000000000}"/>
          </ac:spMkLst>
        </pc:spChg>
      </pc:sldChg>
      <pc:sldChg chg="del">
        <pc:chgData name="老兄 悟見" userId="d3c841b5715e98f1" providerId="LiveId" clId="{8AB3AEFC-152E-4BDC-9BB2-F8C0B568B763}" dt="2020-03-14T07:20:27.703" v="348" actId="2696"/>
        <pc:sldMkLst>
          <pc:docMk/>
          <pc:sldMk cId="4003174512" sldId="310"/>
        </pc:sldMkLst>
      </pc:sldChg>
      <pc:sldChg chg="modSp mod ord">
        <pc:chgData name="老兄 悟見" userId="d3c841b5715e98f1" providerId="LiveId" clId="{8AB3AEFC-152E-4BDC-9BB2-F8C0B568B763}" dt="2020-03-14T07:17:12.278" v="316" actId="207"/>
        <pc:sldMkLst>
          <pc:docMk/>
          <pc:sldMk cId="1765671567" sldId="311"/>
        </pc:sldMkLst>
        <pc:spChg chg="mod">
          <ac:chgData name="老兄 悟見" userId="d3c841b5715e98f1" providerId="LiveId" clId="{8AB3AEFC-152E-4BDC-9BB2-F8C0B568B763}" dt="2020-03-14T07:17:12.278" v="316" actId="207"/>
          <ac:spMkLst>
            <pc:docMk/>
            <pc:sldMk cId="1765671567" sldId="311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8AB3AEFC-152E-4BDC-9BB2-F8C0B568B763}" dt="2020-03-14T07:17:24.025" v="318" actId="20577"/>
        <pc:sldMkLst>
          <pc:docMk/>
          <pc:sldMk cId="3454991447" sldId="312"/>
        </pc:sldMkLst>
        <pc:spChg chg="mod">
          <ac:chgData name="老兄 悟見" userId="d3c841b5715e98f1" providerId="LiveId" clId="{8AB3AEFC-152E-4BDC-9BB2-F8C0B568B763}" dt="2020-03-14T07:17:24.025" v="318" actId="20577"/>
          <ac:spMkLst>
            <pc:docMk/>
            <pc:sldMk cId="3454991447" sldId="312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8AB3AEFC-152E-4BDC-9BB2-F8C0B568B763}" dt="2020-03-14T07:18:03.591" v="328" actId="20577"/>
        <pc:sldMkLst>
          <pc:docMk/>
          <pc:sldMk cId="435939058" sldId="313"/>
        </pc:sldMkLst>
        <pc:spChg chg="mod">
          <ac:chgData name="老兄 悟見" userId="d3c841b5715e98f1" providerId="LiveId" clId="{8AB3AEFC-152E-4BDC-9BB2-F8C0B568B763}" dt="2020-03-14T07:18:03.591" v="328" actId="20577"/>
          <ac:spMkLst>
            <pc:docMk/>
            <pc:sldMk cId="435939058" sldId="313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8AB3AEFC-152E-4BDC-9BB2-F8C0B568B763}" dt="2020-03-14T07:17:54.910" v="326" actId="20577"/>
        <pc:sldMkLst>
          <pc:docMk/>
          <pc:sldMk cId="3162999760" sldId="314"/>
        </pc:sldMkLst>
        <pc:spChg chg="mod">
          <ac:chgData name="老兄 悟見" userId="d3c841b5715e98f1" providerId="LiveId" clId="{8AB3AEFC-152E-4BDC-9BB2-F8C0B568B763}" dt="2020-03-14T07:17:54.910" v="326" actId="20577"/>
          <ac:spMkLst>
            <pc:docMk/>
            <pc:sldMk cId="3162999760" sldId="314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8AB3AEFC-152E-4BDC-9BB2-F8C0B568B763}" dt="2020-03-14T06:57:33.100" v="181"/>
        <pc:sldMkLst>
          <pc:docMk/>
          <pc:sldMk cId="539547716" sldId="315"/>
        </pc:sldMkLst>
        <pc:spChg chg="mod">
          <ac:chgData name="老兄 悟見" userId="d3c841b5715e98f1" providerId="LiveId" clId="{8AB3AEFC-152E-4BDC-9BB2-F8C0B568B763}" dt="2020-03-14T06:20:26.377" v="43" actId="207"/>
          <ac:spMkLst>
            <pc:docMk/>
            <pc:sldMk cId="539547716" sldId="315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3AEFC-152E-4BDC-9BB2-F8C0B568B763}" dt="2020-03-14T07:20:02.360" v="346"/>
        <pc:sldMkLst>
          <pc:docMk/>
          <pc:sldMk cId="3680394846" sldId="316"/>
        </pc:sldMkLst>
        <pc:spChg chg="mod">
          <ac:chgData name="老兄 悟見" userId="d3c841b5715e98f1" providerId="LiveId" clId="{8AB3AEFC-152E-4BDC-9BB2-F8C0B568B763}" dt="2020-03-14T07:20:02.360" v="346"/>
          <ac:spMkLst>
            <pc:docMk/>
            <pc:sldMk cId="3680394846" sldId="316"/>
            <ac:spMk id="4" creationId="{00000000-0000-0000-0000-000000000000}"/>
          </ac:spMkLst>
        </pc:spChg>
        <pc:spChg chg="mod">
          <ac:chgData name="老兄 悟見" userId="d3c841b5715e98f1" providerId="LiveId" clId="{8AB3AEFC-152E-4BDC-9BB2-F8C0B568B763}" dt="2020-03-14T07:18:11.045" v="330" actId="20577"/>
          <ac:spMkLst>
            <pc:docMk/>
            <pc:sldMk cId="3680394846" sldId="316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3AEFC-152E-4BDC-9BB2-F8C0B568B763}" dt="2020-03-14T07:19:13.973" v="343"/>
        <pc:sldMkLst>
          <pc:docMk/>
          <pc:sldMk cId="406891543" sldId="317"/>
        </pc:sldMkLst>
        <pc:spChg chg="mod">
          <ac:chgData name="老兄 悟見" userId="d3c841b5715e98f1" providerId="LiveId" clId="{8AB3AEFC-152E-4BDC-9BB2-F8C0B568B763}" dt="2020-03-14T07:19:13.973" v="343"/>
          <ac:spMkLst>
            <pc:docMk/>
            <pc:sldMk cId="406891543" sldId="317"/>
            <ac:spMk id="4" creationId="{00000000-0000-0000-0000-000000000000}"/>
          </ac:spMkLst>
        </pc:spChg>
        <pc:spChg chg="mod">
          <ac:chgData name="老兄 悟見" userId="d3c841b5715e98f1" providerId="LiveId" clId="{8AB3AEFC-152E-4BDC-9BB2-F8C0B568B763}" dt="2020-03-14T07:18:42.917" v="338" actId="20577"/>
          <ac:spMkLst>
            <pc:docMk/>
            <pc:sldMk cId="406891543" sldId="317"/>
            <ac:spMk id="5" creationId="{00000000-0000-0000-0000-000000000000}"/>
          </ac:spMkLst>
        </pc:spChg>
      </pc:sldChg>
      <pc:sldChg chg="modSp mod">
        <pc:chgData name="老兄 悟見" userId="d3c841b5715e98f1" providerId="LiveId" clId="{8AB3AEFC-152E-4BDC-9BB2-F8C0B568B763}" dt="2020-03-14T07:19:45.825" v="345"/>
        <pc:sldMkLst>
          <pc:docMk/>
          <pc:sldMk cId="1249699196" sldId="318"/>
        </pc:sldMkLst>
        <pc:spChg chg="mod">
          <ac:chgData name="老兄 悟見" userId="d3c841b5715e98f1" providerId="LiveId" clId="{8AB3AEFC-152E-4BDC-9BB2-F8C0B568B763}" dt="2020-03-14T07:19:45.825" v="345"/>
          <ac:spMkLst>
            <pc:docMk/>
            <pc:sldMk cId="1249699196" sldId="318"/>
            <ac:spMk id="4" creationId="{00000000-0000-0000-0000-000000000000}"/>
          </ac:spMkLst>
        </pc:spChg>
        <pc:spChg chg="mod">
          <ac:chgData name="老兄 悟見" userId="d3c841b5715e98f1" providerId="LiveId" clId="{8AB3AEFC-152E-4BDC-9BB2-F8C0B568B763}" dt="2020-03-14T07:17:38.546" v="322" actId="20577"/>
          <ac:spMkLst>
            <pc:docMk/>
            <pc:sldMk cId="1249699196" sldId="31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</a:t>
            </a: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断除罪根仁心栽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心心所向皆是道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3954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十、吃肉多病短命</a:t>
            </a: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三世因果經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   殺生害命打飛禽     今生短命為何因        怨天恨地殺生靈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現在人文明病很多，什麼都吃，什麼病都發生，所以又害到自己了。</a:t>
            </a:r>
          </a:p>
        </p:txBody>
      </p:sp>
    </p:spTree>
    <p:extLst>
      <p:ext uri="{BB962C8B-B14F-4D97-AF65-F5344CB8AC3E}">
        <p14:creationId xmlns:p14="http://schemas.microsoft.com/office/powerpoint/2010/main" val="91695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食肉被食理不變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清口茹素福慧添            不犯殺戒結善緣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存著慈悲的心念           就像在世活神仙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芸芸眾生異樣現                然而靈性同一源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食肉被食理不變              乃由自己造罪愆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0503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十二、吃肉細菌易入侵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，才剛剛起步而已，所以你們要好好保重啊！</a:t>
            </a:r>
          </a:p>
        </p:txBody>
      </p:sp>
    </p:spTree>
    <p:extLst>
      <p:ext uri="{BB962C8B-B14F-4D97-AF65-F5344CB8AC3E}">
        <p14:creationId xmlns:p14="http://schemas.microsoft.com/office/powerpoint/2010/main" val="406891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十三、奉勸世人莫殺生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武漢肺炎疫情重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四海各地皆哀鴻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諸佛救災志一同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煉丹煉葯加持中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7323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十四、神仙難救無命客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世間所有的災難，皆有共業所引冤業所致。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吾觀音聞聲救苦救難，聞聲苦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，有心救難，卻阻止不了。悲痛至極，不是不救，是救不了，化解不掉。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5569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二、新冠肺炎無藥醫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大病毒專家鐘南山說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一旦染﻿﻿上，就算治癒了，後遺症也會拖累﻿後半生﻿﻿。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這場﻿瘟疫比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年前的非典更嚴重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，﻿用﻿的﻿藥副﻿作用更大。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如﻿果出了﻿特﻿﻿效藥，﻿也只能保命，僅此而已﻿！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⁠ ﻿    ⁠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—﻿—  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鐘﻿南﻿山</a:t>
            </a:r>
          </a:p>
        </p:txBody>
      </p:sp>
    </p:spTree>
    <p:extLst>
      <p:ext uri="{BB962C8B-B14F-4D97-AF65-F5344CB8AC3E}">
        <p14:creationId xmlns:p14="http://schemas.microsoft.com/office/powerpoint/2010/main" val="176567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吃素能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消冤解罪避灾殃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499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四、不吃素無法活命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                  盡留素食持齋人                   一切五葷之食物                      齊齊掃盡根不生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               不信請看一日現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                   身若汙穢齊掃完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                     願受皇母降職權                         關某雖是武身漢                    也曾為衆淚不乾</a:t>
            </a:r>
          </a:p>
        </p:txBody>
      </p:sp>
    </p:spTree>
    <p:extLst>
      <p:ext uri="{BB962C8B-B14F-4D97-AF65-F5344CB8AC3E}">
        <p14:creationId xmlns:p14="http://schemas.microsoft.com/office/powerpoint/2010/main" val="237762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五、吃素才能躲刼難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，最基本的條件要有求道，有眞修行，還要清口茹素，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因為清口茹素，就是斬斷－切跟衆生的惡緣，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再加上行功了愿，修身養性，才能脱劫，逢兇化吉。</a:t>
            </a:r>
          </a:p>
        </p:txBody>
      </p:sp>
    </p:spTree>
    <p:extLst>
      <p:ext uri="{BB962C8B-B14F-4D97-AF65-F5344CB8AC3E}">
        <p14:creationId xmlns:p14="http://schemas.microsoft.com/office/powerpoint/2010/main" val="124969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六、吃素才能活命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這瘟疫將要傳遍，但還有多少人沒有吃素，吃素之人，慈悲心的流露，才是最重要的事。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三官經說：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2647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七、劫難啟示要吃素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地府文判官又説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莫要輕看這災劫，老天給你們一點啟示警惕。若還不知活著的好處，還不知做人的本分，你們盡做些壞勾當吧！地獄再一關一關受刑吧！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6299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八、欠命還命理當然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要學習慈悲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，你吃這些動物就像吃人一樣，除了造罪過，你還欠牠的命，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你吃牠一條命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就要還一條命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；你吃人家一塊肉，人家就要跟你討一塊肉。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3593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要活命唯一吃素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九、動物有靈不能吃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老母賜給我們的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，大地的萬事萬物，尤其各種動物，都跟我們一樣，有靈性有佛性，如果你吃牠，等於是在吃自己人，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聖賢仙佛、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以前的菩薩，他有慈悲心，他只要聽到這些動物的聲音，就不忍心吃牠的肉，殺動物太殘忍了，他看到是自己人，吃自己人的肉啊！</a:t>
            </a:r>
          </a:p>
        </p:txBody>
      </p:sp>
    </p:spTree>
    <p:extLst>
      <p:ext uri="{BB962C8B-B14F-4D97-AF65-F5344CB8AC3E}">
        <p14:creationId xmlns:p14="http://schemas.microsoft.com/office/powerpoint/2010/main" val="368039484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676</TotalTime>
  <Words>1120</Words>
  <Application>Microsoft Office PowerPoint</Application>
  <PresentationFormat>如螢幕大小 (16:9)</PresentationFormat>
  <Paragraphs>75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  <vt:lpstr>要活命唯一吃素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299</cp:revision>
  <dcterms:created xsi:type="dcterms:W3CDTF">2014-02-15T05:50:45Z</dcterms:created>
  <dcterms:modified xsi:type="dcterms:W3CDTF">2020-03-14T07:20:29Z</dcterms:modified>
  <cp:contentStatus/>
</cp:coreProperties>
</file>