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96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/>
              <a:t>行功消業回理天</a:t>
            </a:r>
            <a:r>
              <a:rPr lang="zh-TW" altLang="en-US" sz="380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32500" lnSpcReduction="20000"/>
          </a:bodyPr>
          <a:lstStyle/>
          <a:p>
            <a:r>
              <a:rPr lang="zh-TW" altLang="en-US" sz="3200" dirty="0" smtClean="0"/>
              <a:t>（</a:t>
            </a:r>
            <a:r>
              <a:rPr lang="zh-TW" altLang="en-US" sz="3200" dirty="0"/>
              <a:t>業力篇） </a:t>
            </a:r>
            <a:r>
              <a:rPr lang="en-US" altLang="zh-TW" sz="3200" dirty="0"/>
              <a:t>180510</a:t>
            </a:r>
          </a:p>
          <a:p>
            <a:r>
              <a:rPr lang="zh-TW" altLang="en-US" sz="3200" dirty="0"/>
              <a:t>一、老師為徒担三年</a:t>
            </a:r>
          </a:p>
          <a:p>
            <a:r>
              <a:rPr lang="zh-TW" altLang="en-US" sz="3200" dirty="0"/>
              <a:t>濟公老師説</a:t>
            </a:r>
          </a:p>
          <a:p>
            <a:r>
              <a:rPr lang="zh-TW" altLang="en-US" sz="3200" dirty="0"/>
              <a:t>為師也跟你說，為師是很現實的，為師把你們的冤親債主擔了三年，你不做，為師就放，放給你的冤親債主去討你們，命運在你的手中，見仁見智，懂不懂？</a:t>
            </a:r>
          </a:p>
          <a:p>
            <a:r>
              <a:rPr lang="zh-TW" altLang="en-US" sz="3200" dirty="0"/>
              <a:t>二、濟公怕徒遭劫難</a:t>
            </a:r>
          </a:p>
          <a:p>
            <a:r>
              <a:rPr lang="zh-TW" altLang="en-US" sz="3200" dirty="0"/>
              <a:t>濟公老師説</a:t>
            </a:r>
          </a:p>
          <a:p>
            <a:r>
              <a:rPr lang="zh-TW" altLang="en-US" sz="3200" dirty="0"/>
              <a:t>為師真的很擔心你們，現在災劫又那麼多，你們又不好好修，為師看了很心疼，為師很怕，很怕徒兒遭劫數，</a:t>
            </a:r>
          </a:p>
          <a:p>
            <a:r>
              <a:rPr lang="zh-TW" altLang="en-US" sz="3200" dirty="0"/>
              <a:t>為師今天被你們的冤親債主，抓了衣服都破了，為師也一直說：我的徒兒會來，我的徒兒會去行功了願，希望冤親債主給他機會。</a:t>
            </a:r>
          </a:p>
          <a:p>
            <a:r>
              <a:rPr lang="zh-TW" altLang="en-US" sz="3200" dirty="0"/>
              <a:t>三、無業身輕回理天</a:t>
            </a:r>
          </a:p>
          <a:p>
            <a:r>
              <a:rPr lang="zh-TW" altLang="en-US" sz="3200" dirty="0"/>
              <a:t>濟公老師説</a:t>
            </a:r>
          </a:p>
          <a:p>
            <a:r>
              <a:rPr lang="zh-TW" altLang="en-US" sz="3200" dirty="0"/>
              <a:t>為師希望徒兒們，一定要去做，在這末後的時刻，你一定要了自己的願，消自己的債，一定要清清白白，然後無債一身輕地回到無極理天見老母，為師才會安心。</a:t>
            </a:r>
          </a:p>
          <a:p>
            <a:r>
              <a:rPr lang="zh-TW" altLang="en-US" sz="3200" dirty="0"/>
              <a:t>四、災禍無常要小心</a:t>
            </a:r>
          </a:p>
          <a:p>
            <a:r>
              <a:rPr lang="zh-TW" altLang="en-US" sz="3200" dirty="0"/>
              <a:t>濟公老師説</a:t>
            </a:r>
          </a:p>
          <a:p>
            <a:r>
              <a:rPr lang="zh-TW" altLang="en-US" sz="3200" dirty="0"/>
              <a:t>為師希望，未來你們都沒有事，你們出門在外，一定要注意自己的安危，開車、走路，不管你在家裡，你往上走，也要看一下，不管是爬樓梯，還是怎麼樣，還是走馬路，你一定要看一下，不要匆匆忙忙，知道嗎？才不會惹來災禍，你們的平安就是為師的平安，你的不安，為師也心不安，懂嗎？</a:t>
            </a:r>
          </a:p>
          <a:p>
            <a:r>
              <a:rPr lang="zh-TW" altLang="en-US" sz="3200" dirty="0"/>
              <a:t>五、業力現前就生病</a:t>
            </a:r>
          </a:p>
          <a:p>
            <a:r>
              <a:rPr lang="zh-TW" altLang="en-US" sz="3200" dirty="0"/>
              <a:t>濟公老師説</a:t>
            </a:r>
          </a:p>
          <a:p>
            <a:r>
              <a:rPr lang="zh-TW" altLang="en-US" sz="3200" dirty="0"/>
              <a:t>你看你們人世間的人，一癢就開始抓對不對？而且不是抓一次喔！等一下心裡感覺又癢了又抓，你看現在你一抓，它會變成什麼你知道嗎？隨便擦藥，它會變成什麼炎？（蜂窩性組織炎），對！</a:t>
            </a:r>
          </a:p>
          <a:p>
            <a:r>
              <a:rPr lang="zh-TW" altLang="en-US" sz="3200" dirty="0"/>
              <a:t>因為人心不古，惡氣沖天，所以空氣當中、包括你手中的細菌、包括你的飲食當中，它就會讓你這麼一抓，你就致命，因為你這麼一抓，這一隻手就沒了，</a:t>
            </a:r>
          </a:p>
          <a:p>
            <a:r>
              <a:rPr lang="zh-TW" altLang="en-US" sz="3200" dirty="0"/>
              <a:t>所以跟以往不一樣，不是說我草藥拿來塗一塗，好了，沒有喔！現在草藥一塗，等一下你就送醫院了，知道嗎？為師跟你說，你手若在癢，你就去救眾生！</a:t>
            </a:r>
          </a:p>
          <a:p>
            <a:r>
              <a:rPr lang="zh-TW" altLang="en-US" sz="3200" dirty="0"/>
              <a:t>六、不修累刼難翻身</a:t>
            </a:r>
          </a:p>
          <a:p>
            <a:r>
              <a:rPr lang="zh-TW" altLang="en-US" sz="3200" dirty="0"/>
              <a:t>濟公老師説</a:t>
            </a:r>
          </a:p>
          <a:p>
            <a:r>
              <a:rPr lang="zh-TW" altLang="en-US" sz="3200" dirty="0"/>
              <a:t>所以真的要做，如果你不做，你只有站著的份，站多少年？十二萬九千六百年，從開天闢地以來，再生為人的時候，你才下來耶！那時候你不一定做人喔！當畜牲，知道嗎？要站著十二萬九千六百年耶！</a:t>
            </a:r>
          </a:p>
          <a:p>
            <a:r>
              <a:rPr lang="zh-TW" altLang="en-US" sz="3200" dirty="0"/>
              <a:t>七、不吃素難躲災刼</a:t>
            </a:r>
          </a:p>
          <a:p>
            <a:r>
              <a:rPr lang="zh-TW" altLang="en-US" sz="3200" dirty="0"/>
              <a:t>濟公老師説</a:t>
            </a:r>
          </a:p>
          <a:p>
            <a:r>
              <a:rPr lang="zh-TW" altLang="en-US" sz="3200" dirty="0"/>
              <a:t>為師要你們沒有吃素的人要學吃素，而且慢慢的，為師跟你們說：在這一年度，細菌會很多，如果你沒有真正好的抵抗力的話，你會死在這一場的浩劫當中，這個劫數還沒有完，它才剛剛的起伏而已，所以你們要好好保重啊！</a:t>
            </a:r>
          </a:p>
          <a:p>
            <a:r>
              <a:rPr lang="zh-TW" altLang="en-US" sz="3200" dirty="0"/>
              <a:t>八、快求道快吃素</a:t>
            </a:r>
          </a:p>
          <a:p>
            <a:r>
              <a:rPr lang="zh-TW" altLang="en-US" sz="3200" dirty="0"/>
              <a:t>趕緊有人，你們就請他來求道，可是你要跟他講得很清楚，一定要叫他吃素，功德費要自己付，然後要有一顆虔誠的心，知道嗎？</a:t>
            </a:r>
          </a:p>
          <a:p>
            <a:r>
              <a:rPr lang="zh-TW" altLang="en-US" sz="3200" dirty="0"/>
              <a:t>九、未來災刼很可怕</a:t>
            </a:r>
          </a:p>
          <a:p>
            <a:r>
              <a:rPr lang="zh-TW" altLang="en-US" sz="3200" dirty="0"/>
              <a:t>濟公老師説</a:t>
            </a:r>
          </a:p>
          <a:p>
            <a:r>
              <a:rPr lang="zh-TW" altLang="en-US" sz="3200" dirty="0"/>
              <a:t>未來路很難走，坎坎坷坷，再來現在已經沒有退路了，所以為師常常說，諸佛菩薩也常常說，以後災劫來，沒有人會收屍體，他也找不到屍體，你們也看到了，找不到的，不要你們人去埋，劫數就已經幫他埋好了，可怕喔！很可怕！</a:t>
            </a:r>
          </a:p>
          <a:p>
            <a:r>
              <a:rPr lang="zh-TW" altLang="en-US" sz="3200" dirty="0"/>
              <a:t>十、不退道才能躲劫</a:t>
            </a:r>
          </a:p>
          <a:p>
            <a:r>
              <a:rPr lang="zh-TW" altLang="en-US" sz="3200" dirty="0"/>
              <a:t>所以有修道有辦道的人，一定要好好做，知道嗎？不能道念退，因為一句話，就在那邊走走停停，不行喔！</a:t>
            </a:r>
          </a:p>
          <a:p>
            <a:r>
              <a:rPr lang="zh-TW" altLang="en-US" sz="3200" dirty="0"/>
              <a:t>為師希望你們，把這些話傳出去，把所有的人提醒一下，懂嗎？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539</TotalTime>
  <Words>878</Words>
  <Application>Microsoft Office PowerPoint</Application>
  <PresentationFormat>如螢幕大小 (16:9)</PresentationFormat>
  <Paragraphs>34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行功消業回理天悟見講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272</cp:revision>
  <dcterms:created xsi:type="dcterms:W3CDTF">2014-02-15T05:50:45Z</dcterms:created>
  <dcterms:modified xsi:type="dcterms:W3CDTF">2018-05-11T08:13:56Z</dcterms:modified>
  <cp:contentStatus/>
</cp:coreProperties>
</file>