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30" r:id="rId2"/>
    <p:sldId id="331" r:id="rId3"/>
    <p:sldId id="336" r:id="rId4"/>
    <p:sldId id="335" r:id="rId5"/>
    <p:sldId id="334" r:id="rId6"/>
    <p:sldId id="333" r:id="rId7"/>
    <p:sldId id="338" r:id="rId8"/>
    <p:sldId id="343" r:id="rId9"/>
    <p:sldId id="342" r:id="rId10"/>
    <p:sldId id="341" r:id="rId11"/>
    <p:sldId id="340" r:id="rId12"/>
    <p:sldId id="339" r:id="rId13"/>
    <p:sldId id="337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0383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2019/2/12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衆生有業遭果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一、衆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生有業遭果報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生為人，是帶業而來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一場災劫降臨人世間，諸天仙佛都會暗中撥轉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眾生所造業力太重，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還是會遭受業力討報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衆生有業遭果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十、把握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時機快修辦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三曹普度是人、鬼、仙齊度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，咱們要把握能辦、能修之時，時時提醒自己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快馬加鞭，行功立德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，才能了脫塵緣俗擾，回復清靜法身。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26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衆生有業遭果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人都有因果業力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各人有各人的因果業力，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誰也無法代替，受些苦也是一種，讓你體悟人生無常的好機會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人的遲早都要還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，如果一輩子，都平安無事的度過，更要心存感恩。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790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衆生有業遭果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守住佛心可消業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世人為何有這麼多，不平的事情呢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？皆因前世因，再加上人的氣秉，才會造下這些是非因緣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這些因緣的牽繫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，才有苦的開源。徒兒若要斷絕苦的因緣，就要先把握住這顆心，不要輕易讓它起波蕩。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109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u="sng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</a:t>
            </a:r>
            <a:r>
              <a:rPr lang="en-US" altLang="zh-TW" sz="40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       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762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衆生有業遭果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二、停止造業的方法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要免於自己受劫，討報的命運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；唯有清口茹素、戒殺放生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清口茹素、戒殺放生只做到「止業」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，要真正能止業，就是停止造業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725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衆生有業遭果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三、行功立德來消業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如果以往所造的因果業力，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沒有消除，就會遭受災難、劫數。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能明了清口茹素、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戒殺放生意義；懂得做到止業，再來要積極去消業，才能化解人生的災難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245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衆生有業遭果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四、人都受業力而來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賢士業力會牽繫著你的一生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，所謂無業不轉人，因此轉生為人，就是帶業而來的眾生。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853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衆生有業遭果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五、業力現前受苦報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業力若不了結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，一旦業力現前討報，不管平時你身體，再怎麼健康強壯；平常你覺得，很簡單可行之事，業力一來，樣樣你都行不得；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甚至連撿個東西的能力都沒有，莫要小看因果業力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162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衆生有業遭果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六、趕快行功消業力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當你負面能量，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勝過正面能量時，你要減輕負面能量，增強正面能量，要靠「功德」來增強正面能量。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賢士們要趕快發愿行功了愿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，消除業力，莫等到事情發生才來做，那就太慢、太遲了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647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衆生有業遭果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逆來順受可消業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不管有什麼毀言謗語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，或聖事凡事，身體上的不順，都要虛心接受，才有機會消解障礙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不可以害怕任何不順遂的境遇，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只要咱們不離道場，都有機會立下寸功。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207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衆生有業遭果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行功立德可消業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要知道，業力最大的牽纏，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就是讓你提振不起道心。如果你的腳步沉重了，那怎麼培德渡人呢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，當你的雜念很多時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，就多念經、叩頭，你們要有魄力擔待使命，業力就會在你積極行功立德之下，漸漸消解。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215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衆生有業遭果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六萬年來大清算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此刻，正是六萬年大清算之際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，很多共、惡業都成熟了。徒兒還在醉生夢死嗎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沒有一點真誠的心，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辦道也是敷衍了事，寸功未立，如何還清業債呢？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54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2394</TotalTime>
  <Words>904</Words>
  <Application>Microsoft Office PowerPoint</Application>
  <PresentationFormat>如螢幕大小 (16:9)</PresentationFormat>
  <Paragraphs>65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衆生有業遭果報 悟見講</vt:lpstr>
      <vt:lpstr>衆生有業遭果報 悟見講</vt:lpstr>
      <vt:lpstr>衆生有業遭果報 悟見講</vt:lpstr>
      <vt:lpstr>衆生有業遭果報 悟見講</vt:lpstr>
      <vt:lpstr>衆生有業遭果報 悟見講</vt:lpstr>
      <vt:lpstr>衆生有業遭果報 悟見講</vt:lpstr>
      <vt:lpstr>衆生有業遭果報 悟見講</vt:lpstr>
      <vt:lpstr>衆生有業遭果報 悟見講</vt:lpstr>
      <vt:lpstr>衆生有業遭果報 悟見講</vt:lpstr>
      <vt:lpstr>衆生有業遭果報 悟見講</vt:lpstr>
      <vt:lpstr>衆生有業遭果報 悟見講</vt:lpstr>
      <vt:lpstr>衆生有業遭果報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488</cp:revision>
  <dcterms:created xsi:type="dcterms:W3CDTF">2014-02-15T05:50:45Z</dcterms:created>
  <dcterms:modified xsi:type="dcterms:W3CDTF">2019-02-12T01:43:59Z</dcterms:modified>
  <cp:contentStatus/>
</cp:coreProperties>
</file>