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8" r:id="rId4"/>
    <p:sldId id="347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4BD465D-3DC9-4D41-A908-36D8ECAF2A74}"/>
    <pc:docChg chg="custSel modSld">
      <pc:chgData name="老兄 悟見" userId="d3c841b5715e98f1" providerId="LiveId" clId="{D4BD465D-3DC9-4D41-A908-36D8ECAF2A74}" dt="2021-11-20T01:25:07.549" v="44" actId="207"/>
      <pc:docMkLst>
        <pc:docMk/>
      </pc:docMkLst>
      <pc:sldChg chg="modSp mod">
        <pc:chgData name="老兄 悟見" userId="d3c841b5715e98f1" providerId="LiveId" clId="{D4BD465D-3DC9-4D41-A908-36D8ECAF2A74}" dt="2021-11-20T01:23:39.076" v="35" actId="20577"/>
        <pc:sldMkLst>
          <pc:docMk/>
          <pc:sldMk cId="2451051432" sldId="345"/>
        </pc:sldMkLst>
        <pc:spChg chg="mod">
          <ac:chgData name="老兄 悟見" userId="d3c841b5715e98f1" providerId="LiveId" clId="{D4BD465D-3DC9-4D41-A908-36D8ECAF2A74}" dt="2021-11-20T01:23:39.076" v="35" actId="2057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D4BD465D-3DC9-4D41-A908-36D8ECAF2A74}" dt="2021-11-20T01:24:12.769" v="38" actId="207"/>
        <pc:sldMkLst>
          <pc:docMk/>
          <pc:sldMk cId="3205057070" sldId="346"/>
        </pc:sldMkLst>
        <pc:spChg chg="mod">
          <ac:chgData name="老兄 悟見" userId="d3c841b5715e98f1" providerId="LiveId" clId="{D4BD465D-3DC9-4D41-A908-36D8ECAF2A74}" dt="2021-11-20T01:24:12.769" v="38" actId="207"/>
          <ac:spMkLst>
            <pc:docMk/>
            <pc:sldMk cId="320505707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D4BD465D-3DC9-4D41-A908-36D8ECAF2A74}" dt="2021-11-20T01:25:07.549" v="44" actId="207"/>
        <pc:sldMkLst>
          <pc:docMk/>
          <pc:sldMk cId="4233178295" sldId="347"/>
        </pc:sldMkLst>
        <pc:spChg chg="mod">
          <ac:chgData name="老兄 悟見" userId="d3c841b5715e98f1" providerId="LiveId" clId="{D4BD465D-3DC9-4D41-A908-36D8ECAF2A74}" dt="2021-11-20T01:25:07.549" v="44" actId="207"/>
          <ac:spMkLst>
            <pc:docMk/>
            <pc:sldMk cId="4233178295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D4BD465D-3DC9-4D41-A908-36D8ECAF2A74}" dt="2021-11-20T01:24:34.030" v="40" actId="207"/>
        <pc:sldMkLst>
          <pc:docMk/>
          <pc:sldMk cId="2891428951" sldId="348"/>
        </pc:sldMkLst>
        <pc:spChg chg="mod">
          <ac:chgData name="老兄 悟見" userId="d3c841b5715e98f1" providerId="LiveId" clId="{D4BD465D-3DC9-4D41-A908-36D8ECAF2A74}" dt="2021-11-20T01:24:34.030" v="40" actId="207"/>
          <ac:spMkLst>
            <pc:docMk/>
            <pc:sldMk cId="2891428951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萬劫冤孽如何來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一、性理受氣稟所拘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人一出生之後，一點真靈投入這個肉體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，而後識神隨之而入，識神入元神則失位，等人的知識漸開，所看、所思、所聽、所想，皆是以識神為主。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所以有這個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的存在，而後天之氣愈顯，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先天無極之理就愈微，微無法輸過於顯時，性理會受到氣稟所拘。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萬劫冤孽如何來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二、物慾蒙蔽造冤孽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而人的五官又與外塵接觸，六根又受到外物所引誘，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因而又被物慾所蒙蔽，人的理性被氣性所蒙蔽，氣性又失於物慾，被物慾所蒙蔽。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所以，好追求於心，就會生機巧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，身就會去爭、去奪，有時候為了達到目的，更不擇手段，泯滅了良知、良能，犯下違背倫理道德，違反自然的事。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因而積下萬劫之冤孽，靈性受因果業力所羈綁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，所以在六道當中，輪迴生死，受輪迴生死的果報，不得自由。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505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萬劫冤孽如何來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三、有冤孽無法回天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徒兒！就在這凡間，生生死死，輪輪又迴迴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六萬餘年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使其原本圓滿的本性，變得殘缺凹凸不平。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讓光明潔淨的本性，變得混濁不堪，變了本質、原色。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人的靈性有殘缺，有雜質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濁氣重 自然就 往下墜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清者上升 濁者下降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這就是為什麼徒兒靈性，無法回歸於原點的主要原因。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142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萬劫冤孽如何來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四、求道才能回理天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但是，這些問題，在白陽期都有了轉機，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只要徒兒願意配合，肯用心的做，就能化腐朽為神奇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救自己的靈性 超脫輪迴之地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在末後，上天皇母因不忍心，眾原胎常沉於苦海之中。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不明還鄉之道，不識靈性之本來，而無法回歸於原位，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最後慘遭於罡風劫煞，打為靈殘，故末後 皇母降下大道，開赦三曹普渡，讓三界之蒼靈，皆能得機求道回天。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所以，徒兒為什麼要求道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就是要求得 還鄉之道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知道天道就是你們回鄉、還鄉，唯一的道路，依循著這條道路而修而行。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317829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3068</TotalTime>
  <Words>534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萬劫冤孽如何來 悟見講</vt:lpstr>
      <vt:lpstr>萬劫冤孽如何來 悟見講</vt:lpstr>
      <vt:lpstr>萬劫冤孽如何來 悟見講</vt:lpstr>
      <vt:lpstr>萬劫冤孽如何來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2021-11-20T01:25:10Z</dcterms:modified>
  <cp:contentStatus/>
</cp:coreProperties>
</file>