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萬一染疫怎麼辦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一、懺悔是治疫良方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元始天尊說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同時焚香祭祀天神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萬一染疫怎麼辦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二、懺悔才是真藥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萬一染疫怎麼辦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三、深呼吸來抗病毒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病毒專家說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當今的新冠病毒，表面輕症患者，實際上也是重症患者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，如果輕視，不立即補氧氣，會和重症患者一樣，造成醫學上所稱的「快樂缺氧」，很快的就「器官衰竭」而死亡。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所以如果你遇到身體有感冒的症狀，不可忽視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，很有可感染病毒，要不斷的深呼吸補氧，這樣就能抵抗病毒，救回你一命。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萬一染疫怎麼辦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四、用叩頭功抗病毒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美國病毒醫師說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用叩頭功，可以把身上的病毒，排出體外，恢復身體健康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，用這個方法，我們減輕了感染者的痛苦，也讓很多患者康復出院。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我們在此呼籲全世界的醫師們，都能用這樣的方法，來醫治新冠病毒患者。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2963</TotalTime>
  <Words>352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萬一染疫怎麼辦 悟見講</vt:lpstr>
      <vt:lpstr>萬一染疫怎麼辦 悟見講</vt:lpstr>
      <vt:lpstr>萬一染疫怎麼辦 悟見講</vt:lpstr>
      <vt:lpstr>萬一染疫怎麼辦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2021-05-28T08:26:24Z</dcterms:modified>
  <cp:contentStatus/>
</cp:coreProperties>
</file>