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4" r:id="rId2"/>
    <p:sldId id="335" r:id="rId3"/>
    <p:sldId id="342" r:id="rId4"/>
    <p:sldId id="341" r:id="rId5"/>
    <p:sldId id="340" r:id="rId6"/>
    <p:sldId id="33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103" d="100"/>
          <a:sy n="103" d="100"/>
        </p:scale>
        <p:origin x="432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中華民國一０九年歲次庚子三月十九日 屏東明聖佛院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濟公活佛指示訓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宇宙一靈光 天地萬物長  天地有陽光 生命有希望  生命有陽光 佛性日增長  佛性有靈光 修德培性王  生命有陽光 佛性日增長  佛性有靈光 修德培性王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調寄：心中有月光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語寄：生命有陽光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 領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命 下東洲 入明聖 隱身參叩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皇娘 問聲諸徒各安康　　　　哈哈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  人類大意遭病纏   各界緊張把命喪   無法安定苦不安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細菌隱藏在世上   人因大意禦失鞭   無法預知此災難   患者恐慌命難全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3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無病大意失防備 招來更多人傳染  諸位徒兒仔細聽 吃齋禮佛心健全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凡事內功修圓滿  外功隨時可以建 內德不培招冤愆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冤魔聯手來攻擊 末後一著清算點 不可隨意誇海口 吃齋無病來沾染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02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修行之者戰兢兢   上樑需正下不偏   誰敢保證無病侵   主要修心行不偏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中庸之道守忠恕   大學禮義章句篇   啟發人心要修善   孝敬父母按禮演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孝敬翁姑不失禮   敬天敬地敬祖先   按部就班守規範    自然逢凶化困難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76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有病之者莫洩氣     加功晉果不移遷     朝夕晨昏按時節      心中莫亂一善念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時時感恩養內性     藥到病除保命全      凡事都有一定理     道場規範亦如前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莫要自專的行為     承上啟下不循偏     若要道親守善念     前賢言行更要端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以身示範導群眾     自然道場皆平安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辭叩                母駕 返屏山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68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2874</TotalTime>
  <Words>427</Words>
  <Application>Microsoft Office PowerPoint</Application>
  <PresentationFormat>如螢幕大小 (16:9)</PresentationFormat>
  <Paragraphs>36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莫要大意惹瘟疫 悟见讲</vt:lpstr>
      <vt:lpstr>莫要大意惹瘟疫 悟见讲</vt:lpstr>
      <vt:lpstr>莫要大意惹瘟疫 悟见讲</vt:lpstr>
      <vt:lpstr>莫要大意惹瘟疫 悟见讲</vt:lpstr>
      <vt:lpstr>莫要大意惹瘟疫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647</cp:revision>
  <dcterms:created xsi:type="dcterms:W3CDTF">2014-02-15T05:50:45Z</dcterms:created>
  <dcterms:modified xsi:type="dcterms:W3CDTF">2020-04-16T03:43:39Z</dcterms:modified>
  <cp:contentStatus/>
</cp:coreProperties>
</file>