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自古天災伴人禍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一、苦海駕起救生船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天職人員荷使命      生關死劫敬業專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廣設佛堂勤禮拜      苦海駕起救生船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借境修心護善念    平息痴迷嗔與貪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誦經祈福渡瘟疫    慈音共振力無邊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自古天災伴人禍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二、持齋茹素消冤孽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持齋茹素消冤孽    懇求原諒解前愆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信愿行證立道範      留取丹心萬古傳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三寶修持功夫練    離苦得樂避災愆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一條金線末後考    昇降關鍵在眼前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自古天災伴人禍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三、自古天災伴人禍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自古天災伴人禍      三災八難尚未完    元會運世有定數    周而復始自循環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爾等寄塵本為客     若困假景回天難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歷事練心得解脫    對境修行定靜安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自古天災伴人禍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四、劫後餘生當醒悟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劫後餘生當醒悟    思忖人生為哪般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篇篇金鑰細參究    躬行實踐為要端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吾言至此辭母駕    廣大靈感救坤乾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2947</TotalTime>
  <Words>231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自古天災伴人禍 悟見講</vt:lpstr>
      <vt:lpstr>自古天災伴人禍 悟見講</vt:lpstr>
      <vt:lpstr>自古天災伴人禍 悟見講</vt:lpstr>
      <vt:lpstr>自古天災伴人禍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2021-06-02T07:02:56Z</dcterms:modified>
  <cp:contentStatus/>
</cp:coreProperties>
</file>