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5"/>
  </p:notesMasterIdLst>
  <p:sldIdLst>
    <p:sldId id="332" r:id="rId2"/>
    <p:sldId id="334" r:id="rId3"/>
    <p:sldId id="346" r:id="rId4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300" autoAdjust="0"/>
    <p:restoredTop sz="92649" autoAdjust="0"/>
  </p:normalViewPr>
  <p:slideViewPr>
    <p:cSldViewPr>
      <p:cViewPr varScale="1">
        <p:scale>
          <a:sx n="84" d="100"/>
          <a:sy n="84" d="100"/>
        </p:scale>
        <p:origin x="1020" y="7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2021/5/1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2021/5/1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2021/5/1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2021/5/1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2021/5/1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累世罪孽如何了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3829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一、累世罪孽千千萬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濟公老師慈訓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累世罪孽千千萬                 此時不了怎還源 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欲了孽債功德建                  以德消孽正補偏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得道了却生死苦             行道不再轉輪圈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莽莽橫尸遍地滿                              峨峩積骨過崇山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281264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累世罪孽如何了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3829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二、人人猶在三更夢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濟公老師慈訓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人人猶在三更夢              未體自性貫人天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慾海茫茫何時岸              總隨波浪幾時安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愈迷愈深無止境                不設妙法怎安然 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幸遇皇娘垂金線               引回餘蘊返家園</a:t>
            </a:r>
          </a:p>
          <a:p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667369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累世罪孽如何了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3829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三、了冤了願捷足奔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濟公老師慈訓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了冤了願捷足奔              好好建築九品蓮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一身清靜無所染              不惹冤孽到身邊 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命債賬債俱應了               躬身進步勿遲延 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6764014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2931</TotalTime>
  <Words>179</Words>
  <Application>Microsoft Office PowerPoint</Application>
  <PresentationFormat>如螢幕大小 (16:9)</PresentationFormat>
  <Paragraphs>15</Paragraphs>
  <Slides>3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3</vt:i4>
      </vt:variant>
    </vt:vector>
  </HeadingPairs>
  <TitlesOfParts>
    <vt:vector size="9" baseType="lpstr">
      <vt:lpstr>標楷體</vt:lpstr>
      <vt:lpstr>Arial</vt:lpstr>
      <vt:lpstr>Calibri</vt:lpstr>
      <vt:lpstr>Franklin Gothic Book</vt:lpstr>
      <vt:lpstr>Wingdings 2</vt:lpstr>
      <vt:lpstr>科技</vt:lpstr>
      <vt:lpstr>累世罪孽如何了 悟見講</vt:lpstr>
      <vt:lpstr>累世罪孽如何了 悟見講</vt:lpstr>
      <vt:lpstr>累世罪孽如何了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658</cp:revision>
  <dcterms:created xsi:type="dcterms:W3CDTF">2014-02-15T05:50:45Z</dcterms:created>
  <dcterms:modified xsi:type="dcterms:W3CDTF">2021-04-30T23:55:30Z</dcterms:modified>
  <cp:contentStatus/>
</cp:coreProperties>
</file>