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04" r:id="rId2"/>
    <p:sldId id="303" r:id="rId3"/>
    <p:sldId id="307" r:id="rId4"/>
    <p:sldId id="306" r:id="rId5"/>
    <p:sldId id="305" r:id="rId6"/>
    <p:sldId id="308" r:id="rId7"/>
    <p:sldId id="309" r:id="rId8"/>
    <p:sldId id="312" r:id="rId9"/>
    <p:sldId id="311" r:id="rId10"/>
    <p:sldId id="310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4" d="100"/>
          <a:sy n="84" d="100"/>
        </p:scale>
        <p:origin x="78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累世業債總要還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一、無明罩住多抱怨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想己渡人又講道 印書行功花千金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前人說求了天道 大災化小小化無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何況我常行功立 為何還有災殃臨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怨天怨地怨前賢 怨人怨師不關心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1529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累世業債總要還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十、消冤解孽談何易 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黑白無常詩                  消冤解孽談何易   勸爾莫要不在意      因果報應實厲害               尤在三期討得急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莫道爾無傷天理         六萬年來已高積     一指超生事實在                   還須功德債相抵</a:t>
            </a:r>
          </a:p>
          <a:p>
            <a:endParaRPr lang="zh-TW" altLang="en-US" sz="4000" dirty="0"/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7852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累世業債總要還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二、累世業多今難消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恨命恨運恨不盡 滿腹哀言淚淋淋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徒兒為何不想看 你來轉世六萬春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至少還有幾千載 吃的骨頭似山盆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造罪造孽有多少 行功只有這一生</a:t>
            </a:r>
          </a:p>
        </p:txBody>
      </p:sp>
    </p:spTree>
    <p:extLst>
      <p:ext uri="{BB962C8B-B14F-4D97-AF65-F5344CB8AC3E}">
        <p14:creationId xmlns:p14="http://schemas.microsoft.com/office/powerpoint/2010/main" val="721752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累世業債總要還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三、功少難消萬年債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點點滴滴合起算 沒有百萬千萬銀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渡人不過消些孽 今生吃的才抵清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前世以上幾千載 憑你捨一些金銀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就想以十抵千萬 這樣未免沒良心</a:t>
            </a:r>
          </a:p>
        </p:txBody>
      </p:sp>
    </p:spTree>
    <p:extLst>
      <p:ext uri="{BB962C8B-B14F-4D97-AF65-F5344CB8AC3E}">
        <p14:creationId xmlns:p14="http://schemas.microsoft.com/office/powerpoint/2010/main" val="3557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累世業債總要還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四、命該絕時仙難拯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說你還會慢慢還 請冤孽稍等再清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流的水如大江去 入的一滴一滴臨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冤孽等不及討債 一命嗚呼去歸宸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自己造孽自己受 命該絕時仙難拯</a:t>
            </a:r>
          </a:p>
        </p:txBody>
      </p:sp>
    </p:spTree>
    <p:extLst>
      <p:ext uri="{BB962C8B-B14F-4D97-AF65-F5344CB8AC3E}">
        <p14:creationId xmlns:p14="http://schemas.microsoft.com/office/powerpoint/2010/main" val="1754012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累世業債總要還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五、恨師實在不明智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言在先而劫在後 是徒自己不願聽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你昏頭把老師恨 這樣實在不公平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916085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累世業債總要還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六、觀看四面鬼叫聲 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仙佛曰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觀看四面鬼叫聲                        陰聲慘慘令人酸                 菩提覺路不自創   薩陀自性變污泥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關聖帝君曰           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莫謂人小無冤愆                豈知前世之冤緣              關某雖然法力大             但能伏魔不伏冤</a:t>
            </a:r>
          </a:p>
          <a:p>
            <a:endParaRPr lang="zh-TW" altLang="en-US" sz="4000" dirty="0"/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791889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累世業債總要還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七、欲消冤孽德為先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天道修來有易難              也知由我亦由天            若非速速立功德                 動有群魔作障緣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生死骨如山             因果復循環                        欲消冤孽債                           還當德為先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有功可補前生罪  有德可消夙世冤 </a:t>
            </a:r>
          </a:p>
        </p:txBody>
      </p:sp>
    </p:spTree>
    <p:extLst>
      <p:ext uri="{BB962C8B-B14F-4D97-AF65-F5344CB8AC3E}">
        <p14:creationId xmlns:p14="http://schemas.microsoft.com/office/powerpoint/2010/main" val="1620625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累世業債總要還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八、不修冤愆找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         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欲想了你前生債               憑你功德能勾消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修道自家事                   與人何相牽                不修冤愆找                        誰能救脫淵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700152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累世業債總要還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九、從今解脫千年結 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大解冤咒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因果生生報不停            惡緣孽債兩相尋                從今解脫千年結        善道頻開福德門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3474392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634</TotalTime>
  <Words>599</Words>
  <Application>Microsoft Office PowerPoint</Application>
  <PresentationFormat>如螢幕大小 (16:9)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Arial</vt:lpstr>
      <vt:lpstr>Calibri</vt:lpstr>
      <vt:lpstr>Franklin Gothic Book</vt:lpstr>
      <vt:lpstr>Wingdings 2</vt:lpstr>
      <vt:lpstr>科技</vt:lpstr>
      <vt:lpstr>累世業債總要還 悟見講</vt:lpstr>
      <vt:lpstr>累世業債總要還 悟見講</vt:lpstr>
      <vt:lpstr>累世業債總要還 悟見講</vt:lpstr>
      <vt:lpstr>累世業債總要還 悟見講</vt:lpstr>
      <vt:lpstr>累世業債總要還 悟見講</vt:lpstr>
      <vt:lpstr>累世業債總要還 悟見講</vt:lpstr>
      <vt:lpstr>累世業債總要還 悟見講</vt:lpstr>
      <vt:lpstr>累世業債總要還 悟見講</vt:lpstr>
      <vt:lpstr>累世業債總要還 悟見講</vt:lpstr>
      <vt:lpstr>累世業債總要還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310</cp:revision>
  <dcterms:created xsi:type="dcterms:W3CDTF">2014-02-15T05:50:45Z</dcterms:created>
  <dcterms:modified xsi:type="dcterms:W3CDTF">2021-05-25T15:08:55Z</dcterms:modified>
  <cp:contentStatus/>
</cp:coreProperties>
</file>