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304" r:id="rId2"/>
    <p:sldId id="303" r:id="rId3"/>
    <p:sldId id="307" r:id="rId4"/>
    <p:sldId id="306" r:id="rId5"/>
    <p:sldId id="305" r:id="rId6"/>
    <p:sldId id="308" r:id="rId7"/>
    <p:sldId id="309" r:id="rId8"/>
    <p:sldId id="312" r:id="rId9"/>
    <p:sldId id="311" r:id="rId10"/>
    <p:sldId id="310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2018/8/7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2018/8/7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2018/8/7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累世業債總要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、無明罩住多抱怨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想己渡人又講道 印書行功花千金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前人說求了天道 大災化小小化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我常行功立 為何還有災殃臨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怨天怨地怨前賢 怨人怨師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不關心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152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累世業債總要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消冤解孽談何易 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黑白無常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詩                  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冤解孽談何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易   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爾莫要不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在意      因果報應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厲害               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期討得急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道爾無傷天理         六萬年來已高積     一指超生事實在                   還須功德債相抵</a:t>
            </a:r>
          </a:p>
          <a:p>
            <a:endParaRPr lang="zh-TW" altLang="en-US" sz="4000" dirty="0"/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0785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累世業債總要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二、累世業多今難消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恨命恨運恨不盡 滿腹哀言淚淋淋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徒兒為何不想看 你來轉世六萬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春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還有幾千載 吃的骨頭似山盆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造罪造孽有多少 行功只有這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一生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175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累世業債總要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三、功少難消萬年債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點點滴滴合起算 沒有百萬千萬銀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渡人不過消些孽 今生吃的才抵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以上幾千載 憑你捨一些金銀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就想以十抵千萬 這樣未免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沒良心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7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累世業債總要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、命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該絕時仙難拯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說你還會慢慢還 請冤孽稍等再清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流的水如大江去 入的一滴一滴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臨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等不及討債 一命嗚呼去歸宸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自己造孽自己受 命該絕時仙難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拯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401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累世業債總要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五、恨師實在不明智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言在先而劫在後 是徒自己不願聽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你昏頭把老師恨 這樣實在不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公平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91608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累世業債總要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觀看四面鬼叫聲 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佛曰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觀看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四面鬼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叫聲                        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聲慘慘令人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酸                 菩提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覺路不自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創   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陀自性變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污泥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關聖帝君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              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謂人小無冤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愆                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知前世之冤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緣              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某雖然法力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             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能伏魔不伏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冤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/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79188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累世業債總要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欲消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冤孽德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修來有易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難              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知由我亦由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            若非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速速立功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德                 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有群魔作障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緣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骨如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山             因果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復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循環                        欲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消冤孽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債                           還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當德為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有功可補前生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罪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有德可消夙世冤 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062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累世業債總要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不修冤愆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找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          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欲想了你前生債               憑你功德能勾消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主考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修道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家事                   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人何相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牽                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修冤愆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找                        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能救脫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淵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70015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累世業債總要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、從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今解脫千年結 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大解冤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因果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生生報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不停            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緣孽債兩相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尋                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今解脫千年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        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道頻開福德門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23474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607</TotalTime>
  <Words>457</Words>
  <Application>Microsoft Office PowerPoint</Application>
  <PresentationFormat>如螢幕大小 (16:9)</PresentationFormat>
  <Paragraphs>50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累世業債總要還 悟見講</vt:lpstr>
      <vt:lpstr>累世業債總要還 悟見講</vt:lpstr>
      <vt:lpstr>累世業債總要還 悟見講</vt:lpstr>
      <vt:lpstr>累世業債總要還 悟見講</vt:lpstr>
      <vt:lpstr>累世業債總要還 悟見講</vt:lpstr>
      <vt:lpstr>累世業債總要還 悟見講</vt:lpstr>
      <vt:lpstr>累世業債總要還 悟見講</vt:lpstr>
      <vt:lpstr>累世業債總要還 悟見講</vt:lpstr>
      <vt:lpstr>累世業債總要還 悟見講</vt:lpstr>
      <vt:lpstr>累世業債總要還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309</cp:revision>
  <dcterms:created xsi:type="dcterms:W3CDTF">2014-02-15T05:50:45Z</dcterms:created>
  <dcterms:modified xsi:type="dcterms:W3CDTF">2018-08-07T06:28:05Z</dcterms:modified>
  <cp:contentStatus/>
</cp:coreProperties>
</file>