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8" r:id="rId2"/>
    <p:sldId id="340" r:id="rId3"/>
    <p:sldId id="336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種善福田遠劫災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一、共業成熟災劫降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善哉！善哉！賢徒有悲天憫人之心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，見災劫之造成，人命傷亡，心中有所不忍，而求上天慈悲撥轉，為師感心也，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但此乃眾生共惡之業力，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形成一股惡氣沖天，豈能不降災劫？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種善福田遠劫災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二、不知悔改後果慘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偏偏世人不信因果，不信鬼神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，惡業偏造，當然必受上天之嚴懲。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世人若再不知努力行善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，以挽人心之腐敗，在不可知的未來，將有更多想不到的疾病、災厄降臨，屆時，人間將成一片煉獄矣！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種善福田遠劫災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三、種善福田遠劫災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  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口裡放生慈愛懷    斷除罪根仁心栽                          雙手牽引眾蒼生    離苦得樂法船開  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雙腳行持聖道路    前程萬里放光采    心心向向皆是道    種善福田遠劫災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種善福田遠劫災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四、懺悔吃素躲災劫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三期末劫現前，為師為你們急得一身冷汗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，徒兒們卻吃肉吃得滿身熱汗，唉！不斷葷不茹素，永遠不能脫離三界。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天地間眾生的因果、共業已經開始在翻掀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、開始在大對案、大清算，所以徒兒們除了要多消業之外，也要再多發善心、發善願。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2969</TotalTime>
  <Words>333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種善福田遠劫災 悟見講</vt:lpstr>
      <vt:lpstr>種善福田遠劫災 悟見講</vt:lpstr>
      <vt:lpstr>種善福田遠劫災 悟見講</vt:lpstr>
      <vt:lpstr>種善福田遠劫災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684</cp:revision>
  <dcterms:created xsi:type="dcterms:W3CDTF">2014-02-15T05:50:45Z</dcterms:created>
  <dcterms:modified xsi:type="dcterms:W3CDTF">2021-06-16T03:52:54Z</dcterms:modified>
  <cp:contentStatus/>
</cp:coreProperties>
</file>