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03" r:id="rId2"/>
    <p:sldId id="304" r:id="rId3"/>
    <p:sldId id="312" r:id="rId4"/>
    <p:sldId id="311" r:id="rId5"/>
    <p:sldId id="310" r:id="rId6"/>
    <p:sldId id="309" r:id="rId7"/>
    <p:sldId id="308" r:id="rId8"/>
    <p:sldId id="307" r:id="rId9"/>
    <p:sldId id="306" r:id="rId10"/>
    <p:sldId id="30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福報享盡業報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、為錢拼命不值得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徒兒呀，你們在凡間賺錢是為了什麼？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為了能夠吃好的，住好的，穿好的，用好的，為了種種物質的享受？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年輕的時候，為了養家活口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，為了家庭而拚，等到年老了之後，又為了想要多存留一點家產，給兒孫們享福，所以拖著老命拚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福報享盡業報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十、濫用福報造罪孽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若是將褔報，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用在不良的地方，什麼是不良的地方？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例如：為了貪圖享受，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將福報用在花天洒地， 賭博，滿足慾望上，那就是在為自己添罪，添業，添因果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聰明的人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，會懂得將自己的福報用在積福德，止業因。</a:t>
            </a:r>
          </a:p>
        </p:txBody>
      </p:sp>
    </p:spTree>
    <p:extLst>
      <p:ext uri="{BB962C8B-B14F-4D97-AF65-F5344CB8AC3E}">
        <p14:creationId xmlns:p14="http://schemas.microsoft.com/office/powerpoint/2010/main" val="32884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福報享盡業報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二、欲望是永難止盡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本來是為了三餐能溫飽而賺錢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，等到三餐不成問題的時候，又會想要求所有吃的，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住的，用的，穿的，東西的品質要高級，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吃要吃上等的料理，住要住透天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，要住別墅，穿的用的要講究名牌，要走高格調的路線，認為這樣比較有氣質，比較高尚，於是就不斷在物質上追求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430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福報享盡業報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三、欲望多造罪就多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愈求慾望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，不滿就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會愈陷愈深，造罪造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業，也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就愈深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440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福報享盡業報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四、一生福報是固定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其實每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個人，一生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能有多少的福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就是已經注定好的，你要在無中求有，那只是自尋煩惱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更讓自己，陷入痛苦的深淵裡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，而人會有煩惱與痛苦，皆是因為慾望太多。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786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福報享盡業報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五、欲望多煩惱就多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人的痛苦煩惱，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來自於有慾，所以要排除煩惱與痛苦，唯一的方法，就是要減低慾望，當然要徒兒，一下子都没有慾望，那似乎是不太可能，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因為徒兒都還在修的階段，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還未修至圓滿，所以只能教導徒兒，儘量的减低自己的慾望，慾望減少了，自然煩惱與痛苦，也就跟著減少了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17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福報享盡業報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六、知足常樂沒煩惱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所以懂得知足，懂得順其自然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，懂得一切不強求的人，就能擺脫煩惱痛苦的束縛。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6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福報享盡業報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七、如何富而無煩惱？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今世富有之人有没有煩惱？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還是有他們煩惱的層面，富有之人要如何排除煩惱？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富有之人要排除煩惱，就是要在有中求無，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什麽叫做有中求無？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就是對於自己擁有的一切權位，名利，富貴，有而不執著有，並且還能善用自己今世的福報來利益衆生，普渡衆生，幫助衆生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689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福報享盡業報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八、福報享盡業報來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有中求無就是能捨財，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捨得一切身外之物，然後再造福德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今世富有之人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，在有中又不知足，不懂得保守，任意揮霍自己的福報，等到他的福報用盡，享盡時，隨之而來的就是業的討報！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52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福報享盡業報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九、善用福報添福報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所以徒兒要知道，善用自己今世的福報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，將福報用在對的地方，什麼叫做對的地方？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例如：利用福報來行布施建設佛堂！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徒兒若能將福報，用在對的地方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，就能為自己添福，添德，就能將有形的福報，轉換成無形的功德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654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577</TotalTime>
  <Words>624</Words>
  <Application>Microsoft Office PowerPoint</Application>
  <PresentationFormat>如螢幕大小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福報享盡業報來 悟見講</vt:lpstr>
      <vt:lpstr>福報享盡業報來 悟見講</vt:lpstr>
      <vt:lpstr>福報享盡業報來 悟見講</vt:lpstr>
      <vt:lpstr>福報享盡業報來 悟見講</vt:lpstr>
      <vt:lpstr>福報享盡業報來 悟見講</vt:lpstr>
      <vt:lpstr>福報享盡業報來 悟見講</vt:lpstr>
      <vt:lpstr>福報享盡業報來 悟見講</vt:lpstr>
      <vt:lpstr>福報享盡業報來 悟見講</vt:lpstr>
      <vt:lpstr>福報享盡業報來 悟見講</vt:lpstr>
      <vt:lpstr>福報享盡業報來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304</cp:revision>
  <dcterms:created xsi:type="dcterms:W3CDTF">2014-02-15T05:50:45Z</dcterms:created>
  <dcterms:modified xsi:type="dcterms:W3CDTF">2018-08-06T02:42:06Z</dcterms:modified>
  <cp:contentStatus/>
</cp:coreProperties>
</file>