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38" r:id="rId2"/>
    <p:sldId id="341" r:id="rId3"/>
    <p:sldId id="339" r:id="rId4"/>
    <p:sldId id="335" r:id="rId5"/>
    <p:sldId id="340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2021/5/12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神仙難救無命客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一、神仙難救無命客 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觀音菩薩說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一切皆是共業呀！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世間所有的災難，皆有共業所引冤業所致。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吾觀音聞聲救苦救難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，聞聲苦，有心救難，卻阻止不了。悲痛至極，不是不救，是救不了，化解不掉。</a:t>
            </a:r>
          </a:p>
        </p:txBody>
      </p:sp>
    </p:spTree>
    <p:extLst>
      <p:ext uri="{BB962C8B-B14F-4D97-AF65-F5344CB8AC3E}">
        <p14:creationId xmlns:p14="http://schemas.microsoft.com/office/powerpoint/2010/main" val="2609206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神仙難救無命客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二、佛力抵不過業力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徒兒若沒有足夠的功德，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即便為師神通再廣大，也難和你們的冤親債主說情啊！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濟公不能總是濟私幫徒兒啊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，要知道冤親債主，也是老母娘的小孩，到時為師真的無能為力啊！</a:t>
            </a:r>
          </a:p>
        </p:txBody>
      </p:sp>
    </p:spTree>
    <p:extLst>
      <p:ext uri="{BB962C8B-B14F-4D97-AF65-F5344CB8AC3E}">
        <p14:creationId xmlns:p14="http://schemas.microsoft.com/office/powerpoint/2010/main" val="3187304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神仙難救無命客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三、難躲細菌浩劫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天災人禍如此多，皆因殺生太多。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你吃牠半斤，就要還牠八兩。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為師要你們，没有吃素的人要學吃素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，為師跟你們說，在不久的將來，细菌會很多，如果你没有真正好的抵抗力的話，你會犧牲在這一場的浩劫當中。這個劫數才剛剛起步而已，所以你們要好好保重啊！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4166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神仙難救無命客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四、求道吃素免災殃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南海古佛説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所以要入避難之雲城，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最基本的條件要有求道，有眞修行，還要清口茹素，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因為清口茹素，就是斬斷－切跟衆生的惡緣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，再加上行功了愿，修身養性，才能脱劫，逢凶化吉。</a:t>
            </a:r>
          </a:p>
          <a:p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神仙難救無命客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五、感動仙佛來救災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徒兒們要知道，唯有沖天的善念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，才能轉化天地間的戾氣， 也才能感動滿天的諸佛菩薩前來救災，減少各地的災劫。</a:t>
            </a:r>
          </a:p>
        </p:txBody>
      </p:sp>
    </p:spTree>
    <p:extLst>
      <p:ext uri="{BB962C8B-B14F-4D97-AF65-F5344CB8AC3E}">
        <p14:creationId xmlns:p14="http://schemas.microsoft.com/office/powerpoint/2010/main" val="210013941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2945</TotalTime>
  <Words>390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神仙難救無命客 悟見講</vt:lpstr>
      <vt:lpstr>神仙難救無命客 悟見講</vt:lpstr>
      <vt:lpstr>神仙難救無命客 悟見講</vt:lpstr>
      <vt:lpstr>神仙難救無命客 悟見講</vt:lpstr>
      <vt:lpstr>神仙難救無命客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666</cp:revision>
  <dcterms:created xsi:type="dcterms:W3CDTF">2014-02-15T05:50:45Z</dcterms:created>
  <dcterms:modified xsi:type="dcterms:W3CDTF">2021-05-12T05:55:25Z</dcterms:modified>
  <cp:contentStatus/>
</cp:coreProperties>
</file>