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一、眾生違反自然律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灶君慈悲：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   互相爭鬥肉食全    原本該是食草類     今來犯下違自然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六萬年載無數罪    生生死死因果環    一時為畜一為人    真性未能得永安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二、人人修道素食全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灶君慈悲：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真道普傳至凡間    人人修道素食全    吃齋茹素歸自然    改往前過不造愆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殺生食肉多惡業    八兩吃了半斤還     因因果果來造下     四生六道轉循環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三、能吃素佛緣深厚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今世能清口茹素之人，是累世有供養過諸佛，有種下諸善根，今世才能有智慧，根基，不貪食世間諸味，不食眾生肉。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鄭成功大仙説：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今天能求道需要修三世，修五世才能聽道理，修七世才能辦道。今世能清口，是因為十世的修行、累世有修的福份、有根基、有祖德，不要小看清口的因緣。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四、能吃素福報最大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清口茹素，能增長慈心，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與諸佛菩薩一樣行菩薩道，如實修行。去除貪心，遠離諸恐怖，不安感；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增長善根，能聚積無量功德；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得長壽，得天地鬼神之相助；不食肉，不飲酒之人，比較能調伏心；能不造諸惡，遺留福德，給後代子孫。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眾生違反自然律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五、吃素能留住福德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要讓自己，所行善布施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，積的功德福德能留得住，還必須要修身養性，不造殺業，不食肉，不做違反道德倫理，戒律之事，所造之福德，才能留得住。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所謂的福德，即是不殺生、不食肉，所累積來的福報；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有留福德，給後代子孫之人，後代的子孫，大部分都比較有智慧，也比較賢孝，善根比較顯現。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2975</TotalTime>
  <Words>452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眾生違反自然律 悟見講</vt:lpstr>
      <vt:lpstr>眾生違反自然律 悟見講</vt:lpstr>
      <vt:lpstr>眾生違反自然律 悟見講</vt:lpstr>
      <vt:lpstr>眾生違反自然律 悟見講</vt:lpstr>
      <vt:lpstr>眾生違反自然律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2021-07-15T04:47:05Z</dcterms:modified>
  <cp:contentStatus/>
</cp:coreProperties>
</file>