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27" r:id="rId2"/>
    <p:sldId id="343" r:id="rId3"/>
    <p:sldId id="333" r:id="rId4"/>
    <p:sldId id="342" r:id="rId5"/>
    <p:sldId id="341" r:id="rId6"/>
    <p:sldId id="345" r:id="rId7"/>
    <p:sldId id="340" r:id="rId8"/>
    <p:sldId id="339" r:id="rId9"/>
    <p:sldId id="338" r:id="rId10"/>
    <p:sldId id="337" r:id="rId11"/>
    <p:sldId id="334" r:id="rId12"/>
    <p:sldId id="344" r:id="rId13"/>
    <p:sldId id="331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0ED40E-46F4-4A5B-8EFD-0A30A9C845EF}" v="141" dt="2020-03-08T09:18:45.3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5" d="100"/>
          <a:sy n="65" d="100"/>
        </p:scale>
        <p:origin x="869" y="4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2020/3/8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2020/3/8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2020/3/8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眾生多活二十年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一、西元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2000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是佛國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你們要懂得突破九八、九九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，這樣才能熬過兩千年，在那時候回去的功圓果滿證品蓮。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留下來，年輕的收拾堆骨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，那時世界太平，各個是活佛。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眾生多活二十年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十、上天老母的見證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無極老母在西元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年在吉隆坡崇德佛院說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冬季時末後日浩劫頻臨　高科技之時代危機暗存　人心變無道德天地變色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山變海海變坑可怕驚心　陸沉沒人失卻風雨狂暴　眾兒女功不足難抵此辰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洪流崩大地動黑暗一片　不修道怎躲劫可要明分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3679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眾生多活二十年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十一、趁現在趕快渡人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賢士現今尚有肉體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，趕緊渡人求道，渡眾生之靈性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渡人來聼班，聼課聼法會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看重眾生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看重慧命延續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看重每一個班程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看重每一個眾生。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諸位賢士，從平凡之人，得貴人指引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，能夠真修實辦，能夠聆聽真理，沾諸天仙佛之道光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每日笑逐顏開，不知會羡煞多少人。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3105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眾生多活二十年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十二、有智慧者知修辦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能夠真正自覺覺悟之人，是真智慧之人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。知天道可修、知善教可學、知明師可求、知善可做、知罪可懺、知出世之法，乃是真智者。</a:t>
            </a:r>
          </a:p>
        </p:txBody>
      </p:sp>
    </p:spTree>
    <p:extLst>
      <p:ext uri="{BB962C8B-B14F-4D97-AF65-F5344CB8AC3E}">
        <p14:creationId xmlns:p14="http://schemas.microsoft.com/office/powerpoint/2010/main" val="4016941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眾生多活二十年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二、突破九八亦九九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徒兒徒兒聽師告                        未來之事不懼焉                     立大志向鵬程里                     化這人間為佛園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突破九八亦九九                       突破難關一路前               該修得修辦末後                      行有餘力助師肩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570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眾生多活二十年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三、在同心班的見證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1997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年同心同德班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現今天時非同往昔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，如何突破困難的九八，黑暗的九九，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2000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年是活佛世界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。現在時局是亂局，但要穩住道局。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3925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眾生多活二十年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四、一萬叩首的見證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西元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1999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年八月，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濟公老師在泰國曼谷點傳師、壇主、講師、辦事人員聯合班帶領大家叩一萬叩首懇求                                             老母災劫緩降。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當時後學也參與此次盛會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，證明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1999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年上天確實要降大劫。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9028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眾生多活二十年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五、在懿德堂的見證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濟公活佛於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1989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年懿德佛堂的訓文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九九之年大劫降                            風雨之前烽鼓喧                                風平浪靜擾人心                          防不勝防難躲閃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四九之日天地暗                  度日如年苦難擋                     變色風雲天昏暗                                紅雨降落遍人間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1975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眾生多活二十年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六、不吃素難躲浩劫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玉皇大帝的勸告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日後世界將更新　                  盡留素食持齋人                一切五葷之食物　                齊齊掃盡根不生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殺生害命空妄想           不信請看一日現　            任你身鐵口能辯　             身若汙穢齊掃完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若無應驗吾失信　           願受皇母降職權                      關某雖是武身漢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也曾為眾淚不乾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1878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眾生多活二十年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七、觀音菩薩的見證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2012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年為末後收圓開端，劫難之下，能逃脫跳躍者又有幾人？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等到那時災禍現            善善惡惡全分辨         樓房全塌沒地站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想要吃喝沒商店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太陽月亮全不見           想要逃走沒路線                   罵人吹牛舌根斷                     經常打人手臂斷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3520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眾生多活二十年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八、釋迦佛陀的見證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釋迦古佛說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現在的時代，正是三期末世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，在眼前有大災難迫降而來，許多眾生，都要受此災難而被清算，為惡作孽的人都要應罪而被淘汰掉。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災難也在七七四十九天之間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，天與地都變為黑暗，血如河流，骨積如山，舉目所看，都無房屋，是自從有地球以，來最大的災難也。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9912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眾生多活二十年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九、耶穌基督的見證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耶穌基督在西元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1991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年的見證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天時緊急，世界末日快到了，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時候不早了，這個宇宙世界大浩劫快來了，也就是說不趕快修，不趕快懺悔，回不了天國，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天將壞地將滅，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世界將戰亂，以後黑天暗日，收殺眾人，不是危言聳聽。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473646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2879</TotalTime>
  <Words>930</Words>
  <Application>Microsoft Office PowerPoint</Application>
  <PresentationFormat>如螢幕大小 (16:9)</PresentationFormat>
  <Paragraphs>71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Arial</vt:lpstr>
      <vt:lpstr>Calibri</vt:lpstr>
      <vt:lpstr>Franklin Gothic Book</vt:lpstr>
      <vt:lpstr>Wingdings 2</vt:lpstr>
      <vt:lpstr>科技</vt:lpstr>
      <vt:lpstr>眾生多活二十年 悟見講</vt:lpstr>
      <vt:lpstr>眾生多活二十年 悟見講</vt:lpstr>
      <vt:lpstr>眾生多活二十年 悟見講</vt:lpstr>
      <vt:lpstr>眾生多活二十年 悟見講</vt:lpstr>
      <vt:lpstr>眾生多活二十年 悟見講</vt:lpstr>
      <vt:lpstr>眾生多活二十年 悟見講</vt:lpstr>
      <vt:lpstr>眾生多活二十年 悟見講</vt:lpstr>
      <vt:lpstr>眾生多活二十年 悟見講</vt:lpstr>
      <vt:lpstr>眾生多活二十年 悟見講</vt:lpstr>
      <vt:lpstr>眾生多活二十年 悟見講</vt:lpstr>
      <vt:lpstr>眾生多活二十年 悟見講</vt:lpstr>
      <vt:lpstr>眾生多活二十年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605</cp:revision>
  <dcterms:created xsi:type="dcterms:W3CDTF">2014-02-15T05:50:45Z</dcterms:created>
  <dcterms:modified xsi:type="dcterms:W3CDTF">2020-03-08T09:22:31Z</dcterms:modified>
  <cp:contentStatus/>
</cp:coreProperties>
</file>