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6" r:id="rId2"/>
    <p:sldId id="334" r:id="rId3"/>
    <p:sldId id="335" r:id="rId4"/>
    <p:sldId id="342" r:id="rId5"/>
    <p:sldId id="339" r:id="rId6"/>
    <p:sldId id="341" r:id="rId7"/>
    <p:sldId id="340" r:id="rId8"/>
    <p:sldId id="345" r:id="rId9"/>
    <p:sldId id="344" r:id="rId10"/>
    <p:sldId id="343" r:id="rId11"/>
    <p:sldId id="338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一、苦痛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40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、消冤解孽避灾殃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115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、人心慌慌速修真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63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二、瘟疫下做好天使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為師相信，徒兒們一定會依理積極修辨，扮演好天使的角色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，天使是慈悲、和諧、開朗、捨得、清靜、自在、勇敢、積極、熱忱、親切的，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有能力帶領自已和衆生，脱離苦海走向康莊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不離不棄對衆生來渡化，渡化有緣衆生上岸，離苦得樂，是修道的宗旨。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三、瘟疫下救人性命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渡人成全人，濟世救人，是我們的職責，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天天念著我要渡人，我要渡人，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自己修養好，把握時機，於開口，就可以渡到人，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這就是心想事成啊，心裏都不想，事情怎麼能成呢？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3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老母勸吃素躲瘟疫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024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五、吃素免病毒感染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772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六、瘟疫下濟公勸吃素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76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七、觀音勸人吃素免災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68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八、元始天尊談瘟疫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元始天尊說起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產生的原因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，原來下界的百姓久在人世，不敬神明，或怨天罵地，全無敬讓之心。或者心行曲意奉承，爲非作歹，造下罪業，致使感染疫疾，被疫毒所傷。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，應令全家斷絕五辛，說話輕言輕語，讓身心柔軟溫和，保持仁慈憐憫和歡悅，同時焚香祭祀天神，恢復與神明的溝通，懇請神明“改死留生”。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48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瘟疫時仙佛的話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1609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2914</TotalTime>
  <Words>1054</Words>
  <Application>Microsoft Office PowerPoint</Application>
  <PresentationFormat>如螢幕大小 (16:9)</PresentationFormat>
  <Paragraphs>60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瘟疫時仙佛的話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652</cp:revision>
  <dcterms:created xsi:type="dcterms:W3CDTF">2014-02-15T05:50:45Z</dcterms:created>
  <dcterms:modified xsi:type="dcterms:W3CDTF">2020-04-12T04:57:53Z</dcterms:modified>
  <cp:contentStatus/>
</cp:coreProperties>
</file>