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336" r:id="rId2"/>
    <p:sldId id="338" r:id="rId3"/>
    <p:sldId id="340" r:id="rId4"/>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00" autoAdjust="0"/>
    <p:restoredTop sz="93421" autoAdjust="0"/>
  </p:normalViewPr>
  <p:slideViewPr>
    <p:cSldViewPr>
      <p:cViewPr varScale="1">
        <p:scale>
          <a:sx n="85" d="100"/>
          <a:sy n="85" d="100"/>
        </p:scale>
        <p:origin x="980" y="5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2021/6/30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2021/6/30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2021/6/30</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病毒災劫因應法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一、災劫現收束之年</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    </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為母我臨佛堂告知兒賢三期末災劫現收束之年宿世業累劫來今已呈現有殺生害性命造罪萬千</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偷盜淫種禍根罪惡滿貫持令旗來討報哀嚎連連累世業堆如山儘速悔懺快立志行善功將功抵還</a:t>
            </a:r>
            <a:endParaRPr lang="en-US" altLang="zh-TW" sz="3200" dirty="0">
              <a:solidFill>
                <a:srgbClr val="FFC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53239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病毒災劫因應法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二、唯真修聖佛挽救</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否則那命摧討病苦萬端唯真修踏實辦聖佛救挽可消災除禍患轉危為安病可愈禍遠離康泰安然</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此疫情想盡除全球關連全世界恪遵守同一理念隔離者當配合檢疫規範勿四處任遊蕩病毒擴散</a:t>
            </a:r>
          </a:p>
        </p:txBody>
      </p:sp>
    </p:spTree>
    <p:extLst>
      <p:ext uri="{BB962C8B-B14F-4D97-AF65-F5344CB8AC3E}">
        <p14:creationId xmlns:p14="http://schemas.microsoft.com/office/powerpoint/2010/main" val="17925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病毒災劫因應法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三、聖佛慈世宇救援</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戴口罩勤洗手也是關鍵公德心當發揚防堵病源天與人同心力防微杜漸諸聖佛慈悲憫世宇救援</a:t>
            </a:r>
          </a:p>
        </p:txBody>
      </p:sp>
    </p:spTree>
    <p:extLst>
      <p:ext uri="{BB962C8B-B14F-4D97-AF65-F5344CB8AC3E}">
        <p14:creationId xmlns:p14="http://schemas.microsoft.com/office/powerpoint/2010/main" val="499054075"/>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2978</TotalTime>
  <Words>203</Words>
  <Application>Microsoft Office PowerPoint</Application>
  <PresentationFormat>如螢幕大小 (16:9)</PresentationFormat>
  <Paragraphs>14</Paragraphs>
  <Slides>3</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vt:i4>
      </vt:variant>
    </vt:vector>
  </HeadingPairs>
  <TitlesOfParts>
    <vt:vector size="9" baseType="lpstr">
      <vt:lpstr>標楷體</vt:lpstr>
      <vt:lpstr>Arial</vt:lpstr>
      <vt:lpstr>Calibri</vt:lpstr>
      <vt:lpstr>Franklin Gothic Book</vt:lpstr>
      <vt:lpstr>Wingdings 2</vt:lpstr>
      <vt:lpstr>科技</vt:lpstr>
      <vt:lpstr>病毒災劫因應法 悟見講</vt:lpstr>
      <vt:lpstr>病毒災劫因應法 悟見講</vt:lpstr>
      <vt:lpstr>病毒災劫因應法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686</cp:revision>
  <dcterms:created xsi:type="dcterms:W3CDTF">2014-02-15T05:50:45Z</dcterms:created>
  <dcterms:modified xsi:type="dcterms:W3CDTF">2021-06-30T04:34:37Z</dcterms:modified>
  <cp:contentStatus/>
</cp:coreProperties>
</file>