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86191C2-A502-4EDE-8FCA-5D4BF1CC7435}"/>
    <pc:docChg chg="custSel addSld modSld">
      <pc:chgData name="老兄 悟見" userId="d3c841b5715e98f1" providerId="LiveId" clId="{286191C2-A502-4EDE-8FCA-5D4BF1CC7435}" dt="2021-09-29T03:11:49.304" v="42" actId="207"/>
      <pc:docMkLst>
        <pc:docMk/>
      </pc:docMkLst>
      <pc:sldChg chg="modSp mod">
        <pc:chgData name="老兄 悟見" userId="d3c841b5715e98f1" providerId="LiveId" clId="{286191C2-A502-4EDE-8FCA-5D4BF1CC7435}" dt="2021-09-29T03:10:25.596" v="25" actId="207"/>
        <pc:sldMkLst>
          <pc:docMk/>
          <pc:sldMk cId="2451051432" sldId="345"/>
        </pc:sldMkLst>
        <pc:spChg chg="mod">
          <ac:chgData name="老兄 悟見" userId="d3c841b5715e98f1" providerId="LiveId" clId="{286191C2-A502-4EDE-8FCA-5D4BF1CC7435}" dt="2021-09-29T03:10:25.596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86191C2-A502-4EDE-8FCA-5D4BF1CC7435}" dt="2021-09-29T03:10:53.266" v="30" actId="207"/>
        <pc:sldMkLst>
          <pc:docMk/>
          <pc:sldMk cId="4224276853" sldId="346"/>
        </pc:sldMkLst>
        <pc:spChg chg="mod">
          <ac:chgData name="老兄 悟見" userId="d3c841b5715e98f1" providerId="LiveId" clId="{286191C2-A502-4EDE-8FCA-5D4BF1CC7435}" dt="2021-09-29T03:10:53.266" v="30" actId="207"/>
          <ac:spMkLst>
            <pc:docMk/>
            <pc:sldMk cId="4224276853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6191C2-A502-4EDE-8FCA-5D4BF1CC7435}" dt="2021-09-29T03:11:20.223" v="36" actId="207"/>
        <pc:sldMkLst>
          <pc:docMk/>
          <pc:sldMk cId="1748446684" sldId="347"/>
        </pc:sldMkLst>
        <pc:spChg chg="mod">
          <ac:chgData name="老兄 悟見" userId="d3c841b5715e98f1" providerId="LiveId" clId="{286191C2-A502-4EDE-8FCA-5D4BF1CC7435}" dt="2021-09-29T03:11:20.223" v="36" actId="207"/>
          <ac:spMkLst>
            <pc:docMk/>
            <pc:sldMk cId="174844668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6191C2-A502-4EDE-8FCA-5D4BF1CC7435}" dt="2021-09-29T03:11:49.304" v="42" actId="207"/>
        <pc:sldMkLst>
          <pc:docMk/>
          <pc:sldMk cId="2589834768" sldId="348"/>
        </pc:sldMkLst>
        <pc:spChg chg="mod">
          <ac:chgData name="老兄 悟見" userId="d3c841b5715e98f1" providerId="LiveId" clId="{286191C2-A502-4EDE-8FCA-5D4BF1CC7435}" dt="2021-09-29T03:11:49.304" v="42" actId="207"/>
          <ac:spMkLst>
            <pc:docMk/>
            <pc:sldMk cId="2589834768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疾病災劫為何多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一、疾病災劫為何多？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為何現在疾病那麼多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都是由濫殺而來啊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，為什麼現在災劫會那麼多？都是由殺生而來，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因此多懷慈悲心，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同樣是飲食，你吃青菜蔬果也一樣可以活命，所以不要執著口福之慾，多懷慈悲心。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疾病災劫為何多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二、吃進毒素必生病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咱們來講講醫學根據的，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當一個動物被宰殺的時候，它起了恐懼之心，就釋放毒素並凝結在它的血液裡，散發在表皮裡，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你把它殺了吃進去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，那請問那些毒素是留在誰身上。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2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疾病災劫為何多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三、慈悲吃素結善緣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你要有一顆慈悲的心，首當就要不與六道眾生結惡緣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。今天你說你很慈悲，你有菩提心，你要廣渡眾生，可是自己還在那大口大口的吃肉，那算不算慈悲啊？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想想看這眾生多可憐啊！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這六道眾生就是累劫以來有它們的罪過錯，才會成為畜牲呀。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844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疾病災劫為何多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四、殺生得病短命報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因此你們得要懷有慈悲心，不要殺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生，不要以它命換己命呀，你用他人的性命來換自己延長壽命，這叫慈悲嗎？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殺生就會短命，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因為你在殺生害命，它們的怨氣是不能平息的，想想看今天若別人用刀子架在你的脖子上，你害怕不害怕？當以己心比他心啊。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83476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360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疾病災劫為何多 悟見講</vt:lpstr>
      <vt:lpstr>疾病災劫為何多 悟見講</vt:lpstr>
      <vt:lpstr>疾病災劫為何多 悟見講</vt:lpstr>
      <vt:lpstr>疾病災劫為何多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2021-09-29T03:11:52Z</dcterms:modified>
  <cp:contentStatus/>
</cp:coreProperties>
</file>