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一、疫情爆發整全球</a:t>
            </a:r>
            <a:endParaRPr lang="en-US" altLang="zh-TW" sz="34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    人類大意遭病纏     各界緊張把命喪     無法安定苦不安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天地定理乃循環     人類殺業造罪添     不修口德圖口慾     招來瘟疫苦無邊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細菌隱藏在世上     人因大意禦失鞭     無法預知此災難     患者恐慌命難全</a:t>
            </a: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二、無病大意失防備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無病大意失防備     招來更多人傳染     諸位徒兒仔細聽     吃齋禮佛心健全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莫要大意惹瘟疫     凡事內功修圓滿     外功隨時可以建     內德不培招冤愆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冤魔聯手來攻擊     末後一著清算點     不可隨意誇海口      吃齋無病來沾染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三、誰敢保證無病侵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修行之者戰兢兢     上樑需正下不偏     誰敢保證無病侵     主要修心行不偏</a:t>
            </a:r>
          </a:p>
          <a:p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中庸之道守忠恕     大學禮義章句篇     啟發人心要修善     孝敬父母按禮演</a:t>
            </a:r>
          </a:p>
          <a:p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孝敬翁姑不失禮     敬天敬地敬祖先     按部就班守規範      自然逢凶化困難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疫情爆發整全球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四、有病之者莫洩氣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有病之者莫洩氣     加功晉果不移遷     朝夕晨昏按時節      心中莫亂一善念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時時感恩養內性     藥到病除保命全      凡事都有一定理     道場規範亦如前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莫要自專的行為     承上啟下不循偏     若要道親守善念     前賢言行更要端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以身示範導群眾     自然道場皆平安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辭叩母駕返屏山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2982</TotalTime>
  <Words>329</Words>
  <Application>Microsoft Office PowerPoint</Application>
  <PresentationFormat>如螢幕大小 (16:9)</PresentationFormat>
  <Paragraphs>26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疫情爆發整全球 悟見講</vt:lpstr>
      <vt:lpstr>疫情爆發整全球 悟見講</vt:lpstr>
      <vt:lpstr>疫情爆發整全球 悟見講</vt:lpstr>
      <vt:lpstr>疫情爆發整全球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688</cp:revision>
  <dcterms:created xsi:type="dcterms:W3CDTF">2014-02-15T05:50:45Z</dcterms:created>
  <dcterms:modified xsi:type="dcterms:W3CDTF">2021-06-30T03:08:16Z</dcterms:modified>
  <cp:contentStatus/>
</cp:coreProperties>
</file>