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疫情失控信念崩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一、疫情失控信念崩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共業成熟必釋放     疫情失控信念崩     了悟生命顯渺小    貧富貴賤輕如風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健康平安實珍貴     分秒感恩發由衷    天下瘟疫人心驗    玉石分班自然明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疫情失控信念崩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二、修辦功課莫放鬆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白陽弟子有大任    修辦功課莫放鬆    天職人員昊恩報    發揮大愛護群生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信愿行證此時際    持八正道浩然通    居家防疫好修道    內修省察自提昇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八正道：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正見、正思維、正語、正業、正念、正命、正定、正精進。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疫情失控信念崩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三、誠心懺悔安怨靈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三寶修持重實踐    護佑安頓身心靈     誦經迴向災劫度    祈願眾生得安平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持齋茹素力推廣    誠心懺悔安怨靈    開設佛堂斷苦厄    三毒消滅點心燈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疫情失控信念崩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四、救苦救難功圓成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心態正向弗畏懼    一條金線為準繩    盼吾賢士堅信念    因緣使然荷命宏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天仙菩薩人間造    救苦救難功圓成    言此一段止玉管    辭叩母駕返瑤庭 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267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疫情失控信念崩 悟見講</vt:lpstr>
      <vt:lpstr>疫情失控信念崩 悟見講</vt:lpstr>
      <vt:lpstr>疫情失控信念崩 悟見講</vt:lpstr>
      <vt:lpstr>疫情失控信念崩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2021-06-02T05:31:21Z</dcterms:modified>
  <cp:contentStatus/>
</cp:coreProperties>
</file>