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0" r:id="rId2"/>
    <p:sldId id="301" r:id="rId3"/>
    <p:sldId id="307" r:id="rId4"/>
    <p:sldId id="306" r:id="rId5"/>
    <p:sldId id="305" r:id="rId6"/>
    <p:sldId id="304" r:id="rId7"/>
    <p:sldId id="303" r:id="rId8"/>
    <p:sldId id="302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>
        <p:scale>
          <a:sx n="83" d="100"/>
          <a:sy n="83" d="100"/>
        </p:scale>
        <p:origin x="976" y="2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051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912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145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67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02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26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65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一、人心變時勢就變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你們看看時勢、局勢也變了、人心也變了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。為什麼時勢變啦？是因為人心變動，時勢才變的。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所以時勢變、人心變是一體的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，你們要從中超脫，也就能得到解脫！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二、修德才能躲劫難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，不是為師哄騙你們，一個時勢在推動一股氣，如果一個地方，人民有怨氣，大家都貪心不足，這股邪的氣一旦沸騰，降災降劫，連好人也照樣收殺！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所以，你們要真正修德，才是根本，才能躲過劫難。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972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三、此時是大清算年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豔陽將落幕喲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黑暗窮追不捨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這兩句看來很簡單，但這裡面合天機啊！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你們不要小看這兩句話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，現在已不是豔陽高照的時刻，而是收殺的黃昏時候。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65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四、此時善惡要分班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現在能夠入道中，能夠鑽研，就要能行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，行了之候就能見高低。然而你想要行，就會受到考驗，有考驗嘛，就容易退志。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所以，現在正是要分判啊！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82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五、不走偏躲劫避難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為師看到人心在作祟，現在的人世動盪不安，這是為何呢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？因為人心不足的關係啊！人心不足，所以遭致群魔而降！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你願意自己心念正的話，就要多參尋聖賢仙佛之經典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，好好去學習聖賢仙佛之腳步，讓自己的路不要走偏，不走偏方能夠躲劫避難啊！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355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六、要体會浩劫將臨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為師知道浩劫將來臨，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為師班班法會到壇講的都是這些，但是，幾個徒兒能夠了解，你們知不知道啊？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為師知道天時要演變，但是徒兒們！一個一個還是沉迷不醒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，讓為師看來好心傷啊！徒兒們！了解嗎？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47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七、要躱劫難靠自己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為師知道天時緊急，可是你們不懂天時，唉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唯有求助你們自己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，自己能夠造萬物，自己能夠生萬法，自己能夠解一切啊！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396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當今劫難如何躲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八、為何會有罡風劫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現在天災人禍很多，因為每個人的氣都太強了，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太強之氣沖上天，上天只有降下災難，所以人的氣不能太剛，太剛就會降下是風劫。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科技有好必有壞，陰陽兩面嘛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，科技它暗藏殺機，所以需要用聖人之道來挽救。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1148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2939</TotalTime>
  <Words>612</Words>
  <Application>Microsoft Office PowerPoint</Application>
  <PresentationFormat>如螢幕大小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當今劫難如何躲 悟見講</vt:lpstr>
      <vt:lpstr>當今劫難如何躲 悟見講</vt:lpstr>
      <vt:lpstr>當今劫難如何躲 悟見講</vt:lpstr>
      <vt:lpstr>當今劫難如何躲 悟見講</vt:lpstr>
      <vt:lpstr>當今劫難如何躲 悟見講</vt:lpstr>
      <vt:lpstr>當今劫難如何躲 悟見講</vt:lpstr>
      <vt:lpstr>當今劫難如何躲 悟見講</vt:lpstr>
      <vt:lpstr>當今劫難如何躲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2021-01-26T02:43:45Z</dcterms:modified>
  <cp:contentStatus/>
</cp:coreProperties>
</file>