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現在是業報開始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一、時局仍是危機中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月慧師母慈語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徒兒啊！現在時局仍是危機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，莫要以為現在很平靜，現在是不平靜的開始，而你們的心也很混亂。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常常聽到你們說：狼來了！狼來了！結果狼都不來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。人鬆懈了，狼才真正的來侵襲羊兒。希望你們要自重，積極地行功了愿。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現在是業報開始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二、現在是業報開始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月慧師母慈語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現在是業報的開始，會讓你身心受煎熬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。諸佛菩薩怕因，眾生怕果，所以諸佛菩薩不敢種因，所以不會結果；</a:t>
            </a:r>
            <a:endParaRPr lang="en-US" altLang="zh-TW" sz="36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眾生則不同，不斷的造因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，當他在承受果報的時候，相當的苦，痛苦的呼天喚地，諸佛菩薩看了也心疼。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640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現在是業報開始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三、有輪迴就有果報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月慧師母慈語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這個天地之間，有輪迴有果報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，是有天地以來就註定的。人種什麼因，就結什麼果！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諸佛菩薩都原諒眾生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，甚至在眾生執迷不悟的時候、不能回頭的時候，還找機會讓他下台。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36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現在是業報開始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四、老母原諒也難救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月慧師母慈語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天地有輪迴，仙佛菩薩可以原諒你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，老母也原諒你，所以才降道，讓你來改變，讓你來了因果。</a:t>
            </a: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可是天理不能，時間一到，眾生的生命就要遭摧殘。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19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現在是業報開始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五、修道可改造命運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月慧師母慈語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而你修道可以改造命運，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只要你有信心往前走，天永遠給你安排一條寬闊的道路，只怕你自個兒</a:t>
            </a: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不願意了因果，那你就要隨著因緣業報來輪轉了。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8274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391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現在是業報開始 悟見講</vt:lpstr>
      <vt:lpstr>現在是業報開始 悟見講</vt:lpstr>
      <vt:lpstr>現在是業報開始 悟見講</vt:lpstr>
      <vt:lpstr>現在是業報開始 悟見講</vt:lpstr>
      <vt:lpstr>現在是業報開始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2021-10-21T08:02:55Z</dcterms:modified>
  <cp:contentStatus/>
</cp:coreProperties>
</file>