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27" r:id="rId2"/>
    <p:sldId id="328" r:id="rId3"/>
    <p:sldId id="338" r:id="rId4"/>
    <p:sldId id="337" r:id="rId5"/>
    <p:sldId id="336" r:id="rId6"/>
    <p:sldId id="335" r:id="rId7"/>
    <p:sldId id="334" r:id="rId8"/>
    <p:sldId id="333" r:id="rId9"/>
    <p:sldId id="332" r:id="rId10"/>
    <p:sldId id="331" r:id="rId11"/>
    <p:sldId id="330" r:id="rId12"/>
    <p:sldId id="329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8" y="-1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2021/7/10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2021/7/10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2021/7/10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爬也要爬回理天 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一、孽緣成熟不可怨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人，有時會折服在一個念頭中，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這是上窮碧落下黃泉的關鍵。這一念，就潛藏著累世以來的無明種子，它有時會讓你受盡煎熬，歷經折磨，這是孽緣成熟的緣故。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此時，千萬不可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以怨生怨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，以恨養恨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，這樣的輪迴將永無止息呀！</a:t>
            </a: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爬也要爬回理天 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十、三施並行消業力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老仙翁慈悲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想要扭轉業力，就要有大愿力。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愿力是你原來的心，而不是來自外力。如何做呢？布施。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以自己的財力做財施，以自己的體悟做法施，以自己的行為做無畏施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全力以赴的行這三施，才足以扭轉業力，拔其苦根，得到自在解脫。</a:t>
            </a:r>
          </a:p>
        </p:txBody>
      </p:sp>
    </p:spTree>
    <p:extLst>
      <p:ext uri="{BB962C8B-B14F-4D97-AF65-F5344CB8AC3E}">
        <p14:creationId xmlns:p14="http://schemas.microsoft.com/office/powerpoint/2010/main" val="1308772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爬也要爬回理天 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十一、求道守愿回理天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老仙翁慈悲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你得了這明師一指點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，得守住你的愿心，本來的心守住了，保證你回天去！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如果你不行功不了愿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，就算打開了通天竅回天去，天上也沒有你的果位，豈不是太可惜！</a:t>
            </a:r>
          </a:p>
        </p:txBody>
      </p:sp>
    </p:spTree>
    <p:extLst>
      <p:ext uri="{BB962C8B-B14F-4D97-AF65-F5344CB8AC3E}">
        <p14:creationId xmlns:p14="http://schemas.microsoft.com/office/powerpoint/2010/main" val="3038708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爬也要爬回理天 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十二、求了道一定成佛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任何一位眾生，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只要受為師這一指點，即是種下金剛種，不管你修得如何？生生世世一定會再遇到佛，即使在四生六道輪迴中也一樣，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只要得這明師一指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終有一日畢竟成佛</a:t>
            </a:r>
          </a:p>
        </p:txBody>
      </p:sp>
    </p:spTree>
    <p:extLst>
      <p:ext uri="{BB962C8B-B14F-4D97-AF65-F5344CB8AC3E}">
        <p14:creationId xmlns:p14="http://schemas.microsoft.com/office/powerpoint/2010/main" val="1894701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爬也要爬回理天 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二、業力總是要還的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各人有各人的因果業力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，誰也無法代替，受些苦，也是一種讓你體悟人生無常的好機會。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欠人的遲早都要還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，如果一輩子都平安無事的度過，更要心存感恩。</a:t>
            </a:r>
          </a:p>
        </p:txBody>
      </p:sp>
    </p:spTree>
    <p:extLst>
      <p:ext uri="{BB962C8B-B14F-4D97-AF65-F5344CB8AC3E}">
        <p14:creationId xmlns:p14="http://schemas.microsoft.com/office/powerpoint/2010/main" val="2993138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爬也要爬回理天 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三、無業是不轉人的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沒有一個人，是一出生就是聖賢仙佛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，哪一個不是帶業而來？無業不轉人，是不是？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你一出世就有肉體的束縛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，五行的拘束，這全是自己造就出來的。記住，自己的命運不要被別人左右，你，要做自己的主人。</a:t>
            </a:r>
          </a:p>
        </p:txBody>
      </p:sp>
    </p:spTree>
    <p:extLst>
      <p:ext uri="{BB962C8B-B14F-4D97-AF65-F5344CB8AC3E}">
        <p14:creationId xmlns:p14="http://schemas.microsoft.com/office/powerpoint/2010/main" val="3904761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爬也要爬回理天 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四、前世因是苦源頭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世人為何有這麼多不平的事情呢？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皆因前世因，再加上人的氣秉，才會造下這些是非因緣。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有了這些因緣的牽繫，才有苦的開源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。徒兒若要斷絕苦的因緣，就要先把握住這顆心，不要輕易讓它起波蕩。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6821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爬也要爬回理天 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五、修道為何有災難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這輩子修道，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為什麼還會有諸多災難、考驗及不順？因為徒兒還有未了的業。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徒啊，你覺得行了一點功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，就真的可以把一個人六萬多年的業力一筆勾銷了嗎？若沒有在道場行功多年，對道信心堅定，一樣容易被因緣牽纏考倒啊！</a:t>
            </a:r>
          </a:p>
        </p:txBody>
      </p:sp>
    </p:spTree>
    <p:extLst>
      <p:ext uri="{BB962C8B-B14F-4D97-AF65-F5344CB8AC3E}">
        <p14:creationId xmlns:p14="http://schemas.microsoft.com/office/powerpoint/2010/main" val="1108675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爬也要爬回理天 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六、修道功夫要紮實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徒兒如果沒有仙佛臨壇，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沒有前賢來關照，會不會就不修道了？師傅引進門，修行在個人。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功夫要下的紮實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，火候要煉得純淨，功德要繼續築建，累生累世的業力才能消解。</a:t>
            </a:r>
          </a:p>
        </p:txBody>
      </p:sp>
    </p:spTree>
    <p:extLst>
      <p:ext uri="{BB962C8B-B14F-4D97-AF65-F5344CB8AC3E}">
        <p14:creationId xmlns:p14="http://schemas.microsoft.com/office/powerpoint/2010/main" val="3247986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爬也要爬回理天 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七、爬也要爬回去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咱們不要再仰賴仙佛、前賢的照顧了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。要自立自強，就算有業力在後面追討，也要拼著老命，走完這條修辦道的路，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爬也要爬回去。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3410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爬也要爬回理天 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八、濟公老師在庇佑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不論你們到何處，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為師會時時刻刻看著你們，但願你們能成就自己，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就算你們離開了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，為師也不會放棄你們，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記得這句話，無論你們走到哪裡，為師都一一的在看著你們。</a:t>
            </a:r>
          </a:p>
        </p:txBody>
      </p:sp>
    </p:spTree>
    <p:extLst>
      <p:ext uri="{BB962C8B-B14F-4D97-AF65-F5344CB8AC3E}">
        <p14:creationId xmlns:p14="http://schemas.microsoft.com/office/powerpoint/2010/main" val="3909195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爬也要爬回理天 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九、趕快行功來消業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老仙翁慈悲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大道普傳，劫也就來了！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這個時候是有冤討冤、有債討債、害命討命。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你們的活佛恩師幫你們擔了一半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，那些冤欠，暫時被你們的恩師擋住了，所以趕快行功了愿，來還清吧！</a:t>
            </a:r>
          </a:p>
        </p:txBody>
      </p:sp>
    </p:spTree>
    <p:extLst>
      <p:ext uri="{BB962C8B-B14F-4D97-AF65-F5344CB8AC3E}">
        <p14:creationId xmlns:p14="http://schemas.microsoft.com/office/powerpoint/2010/main" val="187550640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2327</TotalTime>
  <Words>979</Words>
  <Application>Microsoft Office PowerPoint</Application>
  <PresentationFormat>如螢幕大小 (16:9)</PresentationFormat>
  <Paragraphs>60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標楷體</vt:lpstr>
      <vt:lpstr>Arial</vt:lpstr>
      <vt:lpstr>Calibri</vt:lpstr>
      <vt:lpstr>Franklin Gothic Book</vt:lpstr>
      <vt:lpstr>Wingdings 2</vt:lpstr>
      <vt:lpstr>科技</vt:lpstr>
      <vt:lpstr>爬也要爬回理天  悟見講</vt:lpstr>
      <vt:lpstr>爬也要爬回理天  悟見講</vt:lpstr>
      <vt:lpstr>爬也要爬回理天  悟見講</vt:lpstr>
      <vt:lpstr>爬也要爬回理天  悟見講</vt:lpstr>
      <vt:lpstr>爬也要爬回理天  悟見講</vt:lpstr>
      <vt:lpstr>爬也要爬回理天  悟見講</vt:lpstr>
      <vt:lpstr>爬也要爬回理天  悟見講</vt:lpstr>
      <vt:lpstr>爬也要爬回理天  悟見講</vt:lpstr>
      <vt:lpstr>爬也要爬回理天  悟見講</vt:lpstr>
      <vt:lpstr>爬也要爬回理天  悟見講</vt:lpstr>
      <vt:lpstr>爬也要爬回理天  悟見講</vt:lpstr>
      <vt:lpstr>爬也要爬回理天 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440</cp:revision>
  <dcterms:created xsi:type="dcterms:W3CDTF">2014-02-15T05:50:45Z</dcterms:created>
  <dcterms:modified xsi:type="dcterms:W3CDTF">2021-07-10T08:32:36Z</dcterms:modified>
  <cp:contentStatus/>
</cp:coreProperties>
</file>