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9" r:id="rId4"/>
    <p:sldId id="347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6082253-D440-48D7-84D5-CB1BE3E76EC9}"/>
    <pc:docChg chg="custSel addSld modSld">
      <pc:chgData name="老兄 悟見" userId="d3c841b5715e98f1" providerId="LiveId" clId="{86082253-D440-48D7-84D5-CB1BE3E76EC9}" dt="2021-11-20T00:18:43.901" v="40" actId="207"/>
      <pc:docMkLst>
        <pc:docMk/>
      </pc:docMkLst>
      <pc:sldChg chg="modSp mod">
        <pc:chgData name="老兄 悟見" userId="d3c841b5715e98f1" providerId="LiveId" clId="{86082253-D440-48D7-84D5-CB1BE3E76EC9}" dt="2021-11-20T00:17:47.435" v="33" actId="207"/>
        <pc:sldMkLst>
          <pc:docMk/>
          <pc:sldMk cId="2451051432" sldId="345"/>
        </pc:sldMkLst>
        <pc:spChg chg="mod">
          <ac:chgData name="老兄 悟見" userId="d3c841b5715e98f1" providerId="LiveId" clId="{86082253-D440-48D7-84D5-CB1BE3E76EC9}" dt="2021-11-20T00:17:47.435" v="33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6082253-D440-48D7-84D5-CB1BE3E76EC9}" dt="2021-11-20T00:18:00.024" v="35" actId="207"/>
        <pc:sldMkLst>
          <pc:docMk/>
          <pc:sldMk cId="4060133629" sldId="346"/>
        </pc:sldMkLst>
        <pc:spChg chg="mod">
          <ac:chgData name="老兄 悟見" userId="d3c841b5715e98f1" providerId="LiveId" clId="{86082253-D440-48D7-84D5-CB1BE3E76EC9}" dt="2021-11-20T00:18:00.024" v="35" actId="207"/>
          <ac:spMkLst>
            <pc:docMk/>
            <pc:sldMk cId="406013362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6082253-D440-48D7-84D5-CB1BE3E76EC9}" dt="2021-11-20T00:18:25.251" v="38" actId="207"/>
        <pc:sldMkLst>
          <pc:docMk/>
          <pc:sldMk cId="414861872" sldId="347"/>
        </pc:sldMkLst>
        <pc:spChg chg="mod">
          <ac:chgData name="老兄 悟見" userId="d3c841b5715e98f1" providerId="LiveId" clId="{86082253-D440-48D7-84D5-CB1BE3E76EC9}" dt="2021-11-20T00:18:25.251" v="38" actId="207"/>
          <ac:spMkLst>
            <pc:docMk/>
            <pc:sldMk cId="41486187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6082253-D440-48D7-84D5-CB1BE3E76EC9}" dt="2021-11-20T00:18:43.901" v="40" actId="207"/>
        <pc:sldMkLst>
          <pc:docMk/>
          <pc:sldMk cId="3477477132" sldId="348"/>
        </pc:sldMkLst>
        <pc:spChg chg="mod">
          <ac:chgData name="老兄 悟見" userId="d3c841b5715e98f1" providerId="LiveId" clId="{86082253-D440-48D7-84D5-CB1BE3E76EC9}" dt="2021-11-20T00:18:43.901" v="40" actId="207"/>
          <ac:spMkLst>
            <pc:docMk/>
            <pc:sldMk cId="3477477132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6082253-D440-48D7-84D5-CB1BE3E76EC9}" dt="2021-11-20T00:18:15.800" v="37" actId="207"/>
        <pc:sldMkLst>
          <pc:docMk/>
          <pc:sldMk cId="543223816" sldId="349"/>
        </pc:sldMkLst>
        <pc:spChg chg="mod">
          <ac:chgData name="老兄 悟見" userId="d3c841b5715e98f1" providerId="LiveId" clId="{86082253-D440-48D7-84D5-CB1BE3E76EC9}" dt="2021-11-20T00:18:15.800" v="37" actId="207"/>
          <ac:spMkLst>
            <pc:docMk/>
            <pc:sldMk cId="543223816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無常心念造因果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一、無常心念造因果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修道也不好修，修道要很專心，很有毅力，很有恆心。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今天來求道開法會，發了誠心，卻難保你以後十年、二十年心還是一樣。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你也無法保證或許你今天雖然發心了，也許轉瞬間就沒有了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，所以心不穩定，也很可怕。但你的心可以像仙佛一樣慈悲救人，你的心可以摧殘自己的信心，所以要讓自己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無常心念造因果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二、修道從低心做起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平安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？其實修道從低心下氣做起，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你不要看有人外表低心下氣，真實內心高亢不已，望徒珍惜此緣份，好好把握自己，把握自己所遇的事，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所有的事只靠自己去完成，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為師點了無數次，還要靠你們自己去悟，為師盡是點，你們盡是不悟，你還是迷，真還是真，假還是假，沒有改變的還是沒有改變！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013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無常心念造因果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三、心中陰影要掃除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一個人的念頭，可以影響他一生的成與敗。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有的人從小受什麼環境影響，就會有什麽念頭，不好的念頭，會成為他長大之後的陰影，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好的念頭，會成為他長大之後，成功的地方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。心中有什麼陰影就要掃除，因這些陰影會擾亂自己的心，所以人的心很難以捉摸。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322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無常心念造因果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四、多心多疑造因果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有的人，人罵他，辱他，不尊重他，他一笑置之；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有的人根本沒罵他，也沒有不重視他，只是好像稍微沒有對他那麼親切，他就懷疑，常常多心，多了疑心，就不相信別人，把什麼人都抹煞了，不論別人做的怎麼好，都無法彌補。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86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無常心念造因果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五、你們的枷鎖要丟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何謂枷鎖啊！內心的枷鎖是什麼？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其實你心有枷鎖就是枷鎖，心沒有枷鎖就沒有枷鎖。一切都是障礙、煩念、結。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全都是自己結的，你們的枷鎖要丟啊！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74771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481</Words>
  <Application>Microsoft Office PowerPoint</Application>
  <PresentationFormat>如螢幕大小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無常心念造因果 悟見講</vt:lpstr>
      <vt:lpstr>無常心念造因果 悟見講</vt:lpstr>
      <vt:lpstr>無常心念造因果 悟見講</vt:lpstr>
      <vt:lpstr>無常心念造因果 悟見講</vt:lpstr>
      <vt:lpstr>無常心念造因果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2021-11-20T00:18:45Z</dcterms:modified>
  <cp:contentStatus/>
</cp:coreProperties>
</file>