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8" r:id="rId5"/>
    <p:sldId id="350" r:id="rId6"/>
    <p:sldId id="34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2DC2F3D-8B24-418D-B511-2CBD4CCE5BB0}"/>
    <pc:docChg chg="custSel addSld modSld">
      <pc:chgData name="老兄 悟見" userId="d3c841b5715e98f1" providerId="LiveId" clId="{12DC2F3D-8B24-418D-B511-2CBD4CCE5BB0}" dt="2021-11-11T07:05:38.385" v="53" actId="207"/>
      <pc:docMkLst>
        <pc:docMk/>
      </pc:docMkLst>
      <pc:sldChg chg="modSp mod">
        <pc:chgData name="老兄 悟見" userId="d3c841b5715e98f1" providerId="LiveId" clId="{12DC2F3D-8B24-418D-B511-2CBD4CCE5BB0}" dt="2021-11-11T07:02:34.681" v="31" actId="207"/>
        <pc:sldMkLst>
          <pc:docMk/>
          <pc:sldMk cId="2451051432" sldId="345"/>
        </pc:sldMkLst>
        <pc:spChg chg="mod">
          <ac:chgData name="老兄 悟見" userId="d3c841b5715e98f1" providerId="LiveId" clId="{12DC2F3D-8B24-418D-B511-2CBD4CCE5BB0}" dt="2021-11-11T07:00:15.676" v="0" actId="207"/>
          <ac:spMkLst>
            <pc:docMk/>
            <pc:sldMk cId="2451051432" sldId="345"/>
            <ac:spMk id="4" creationId="{00000000-0000-0000-0000-000000000000}"/>
          </ac:spMkLst>
        </pc:spChg>
        <pc:spChg chg="mod">
          <ac:chgData name="老兄 悟見" userId="d3c841b5715e98f1" providerId="LiveId" clId="{12DC2F3D-8B24-418D-B511-2CBD4CCE5BB0}" dt="2021-11-11T07:02:34.681" v="3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12DC2F3D-8B24-418D-B511-2CBD4CCE5BB0}" dt="2021-11-11T07:03:06.108" v="35" actId="207"/>
        <pc:sldMkLst>
          <pc:docMk/>
          <pc:sldMk cId="170741462" sldId="346"/>
        </pc:sldMkLst>
        <pc:spChg chg="mod">
          <ac:chgData name="老兄 悟見" userId="d3c841b5715e98f1" providerId="LiveId" clId="{12DC2F3D-8B24-418D-B511-2CBD4CCE5BB0}" dt="2021-11-11T07:03:06.108" v="35" actId="207"/>
          <ac:spMkLst>
            <pc:docMk/>
            <pc:sldMk cId="17074146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12DC2F3D-8B24-418D-B511-2CBD4CCE5BB0}" dt="2021-11-11T07:03:44.905" v="40" actId="207"/>
        <pc:sldMkLst>
          <pc:docMk/>
          <pc:sldMk cId="3141241133" sldId="347"/>
        </pc:sldMkLst>
        <pc:spChg chg="mod">
          <ac:chgData name="老兄 悟見" userId="d3c841b5715e98f1" providerId="LiveId" clId="{12DC2F3D-8B24-418D-B511-2CBD4CCE5BB0}" dt="2021-11-11T07:03:44.905" v="40" actId="207"/>
          <ac:spMkLst>
            <pc:docMk/>
            <pc:sldMk cId="314124113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DC2F3D-8B24-418D-B511-2CBD4CCE5BB0}" dt="2021-11-11T07:04:15.208" v="44" actId="207"/>
        <pc:sldMkLst>
          <pc:docMk/>
          <pc:sldMk cId="2315454200" sldId="348"/>
        </pc:sldMkLst>
        <pc:spChg chg="mod">
          <ac:chgData name="老兄 悟見" userId="d3c841b5715e98f1" providerId="LiveId" clId="{12DC2F3D-8B24-418D-B511-2CBD4CCE5BB0}" dt="2021-11-11T07:04:15.208" v="44" actId="207"/>
          <ac:spMkLst>
            <pc:docMk/>
            <pc:sldMk cId="2315454200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DC2F3D-8B24-418D-B511-2CBD4CCE5BB0}" dt="2021-11-11T07:05:38.385" v="53" actId="207"/>
        <pc:sldMkLst>
          <pc:docMk/>
          <pc:sldMk cId="494599523" sldId="349"/>
        </pc:sldMkLst>
        <pc:spChg chg="mod">
          <ac:chgData name="老兄 悟見" userId="d3c841b5715e98f1" providerId="LiveId" clId="{12DC2F3D-8B24-418D-B511-2CBD4CCE5BB0}" dt="2021-11-11T07:05:38.385" v="53" actId="207"/>
          <ac:spMkLst>
            <pc:docMk/>
            <pc:sldMk cId="494599523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DC2F3D-8B24-418D-B511-2CBD4CCE5BB0}" dt="2021-11-11T07:05:07.629" v="49" actId="207"/>
        <pc:sldMkLst>
          <pc:docMk/>
          <pc:sldMk cId="2557763043" sldId="350"/>
        </pc:sldMkLst>
        <pc:spChg chg="mod">
          <ac:chgData name="老兄 悟見" userId="d3c841b5715e98f1" providerId="LiveId" clId="{12DC2F3D-8B24-418D-B511-2CBD4CCE5BB0}" dt="2021-11-11T07:05:07.629" v="49" actId="207"/>
          <ac:spMkLst>
            <pc:docMk/>
            <pc:sldMk cId="2557763043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為何身上有陰氣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一、吃素身上沒陰氣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清口茹素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能幫助你們身上不殘留陰濁之氣，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身上不殘留陰濁之氣，就能換上清新之氣，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為什麼沒有清口茹素之人，身上會帶有陰濁之氣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？因為食動物肉、食五葷者，身上陰濁之氣比較重。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為何身上有陰氣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二、陰氣滿天災劫降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動物本身已經是帶罪、帶業在受苦、受刑之業報身，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又加上被人類屠殺、宰殺的時候，心中產生了害怕、恐懼、痛苦，因而有怨恨產生。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當動物被殺之時，身上所散發出來之戾氣、怨氣、陰濁之氣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會隨著動物本身之執著，殘留一部分陰濁之氣在動物屍體上，有另外一部分，則是會散佈於天地之中。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74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為何身上有陰氣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三、身上陰氣生怪病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然後賢士，再將這充滿毒素、陰濁之氣的動物肉，食進肚子中去，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讓這些毒素、陰濁之氣，換成殘留在你們身體上，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難怪現在的人有許多重大疾病、奇怪的病症，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還有疾病、癌症不斷的層出不窮，原因就是在此，尤其以食肉為主之國家族群裡最為普遍。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124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為何身上有陰氣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四、吃素正氣人親近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修身養性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就是讓賢士們身上的氣能祥和、平順，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就像賢士們看見了有修之人，是不是會很想與他親近？因為有修之人他身上所散發出來的氣息、磁場很祥和、很穩定，所以會讓人有想親近的感覺，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就像磁鐵一般的磁性， 正與負的磁性是相吸的，所以能相合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，而負負正正之磁性是相斥的，沒有辦法相合，所以有修之人才能使四方歸順，引渡眾生上岸。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545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為何身上有陰氣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五、陰氣在身沒精神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清口茹素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就是讓賢士們身上的氣能夠清，不帶陰濁之氣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，有些人會時常覺得身體很重、不舒服，或是覺得成天非常的昏沈、精神不清朗，這就是吃太多陰濁之食物，讓一些穢氣、濁氣、陰氣殘留在身體上而產生出來，讓身體不舒服之狀況。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五葷還有酒亦是屬於濁性之食物，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五葷是吸收天地間不好之氣所生長，而酒多喝會使人抑智昏昧，亦會傷身，所以亦是屬於濁性之食物。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776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為何身上有陰氣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六、因果業力是陰氣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還有什麼原因，也會使賢士們身上殘留有陰濁之氣呢？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就是賢士們自身之因果跟著你們，要討報索命的時候，也會使你們身上有陰濁之氣，使身體不能輕鬆、不能舒服，使精神不能清爽、清朗， 原因在此。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所以賢士們，修身養性、清口茹素兩者皆要並行、兼行，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另外消業、止業，多做功德迴向，來消累世之因果業障，亦非常的重要。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459952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681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為何身上有陰氣 悟見講</vt:lpstr>
      <vt:lpstr>為何身上有陰氣 悟見講</vt:lpstr>
      <vt:lpstr>為何身上有陰氣 悟見講</vt:lpstr>
      <vt:lpstr>為何身上有陰氣 悟見講</vt:lpstr>
      <vt:lpstr>為何身上有陰氣 悟見講</vt:lpstr>
      <vt:lpstr>為何身上有陰氣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2021-11-11T07:05:40Z</dcterms:modified>
  <cp:contentStatus/>
</cp:coreProperties>
</file>