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為何浩劫會頻降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一、為何浩劫會頻降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浩劫頻降娑婆世界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，這是血淋淋的事實，無庸置疑。為何浩劫會頻降呢？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因為逆天者亡，眾生違逆天理良心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，而造下無邊罪業，逐漸形成共業，這股業力帶來浩劫，此乃天理，自作自受，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故浩劫乃是人心所招致，非是老天有意降下。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為何浩劫會頻降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二、人類惡行瘟疫降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如殺人、搶劫、放火、販毒、逞兇鬥狠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，人心已失古樸之純善，綁架、勒索、詐騙案件層出不窮，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諸神齊奏於玉帝座前，玉帝豈有不震怒之理？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故命瘟神下凡，散播瘟疫，藉以警醒世人，降天災如颱風、龍捲風以懲世人。</a:t>
            </a: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為何浩劫會頻降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三、災劫由殺生而來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這個是天降的災劫，也是人造的禍因。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那我們要怎樣去避除這樣的災劫呢？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為什麼現在災劫會那麼多？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都是由殺生而來，因此多懷慈悲心，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同樣是飲食，你吃青菜蔬果，也一樣可以活命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，所以不要執著口福之欲，多懷慈悲心。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上天降劫，不是一夕之間而有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，而是累積出來的，如果善氣沖天，劫就會消除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為何浩劫會頻降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四、奉勸世人莫殺生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岳飛法律主說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      建功立德果碩豐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  <a:endParaRPr lang="zh-TW" altLang="en-US" sz="3600" dirty="0">
              <a:solidFill>
                <a:srgbClr val="FFC000"/>
              </a:solidFill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2949</TotalTime>
  <Words>357</Words>
  <Application>Microsoft Office PowerPoint</Application>
  <PresentationFormat>如螢幕大小 (16:9)</PresentationFormat>
  <Paragraphs>23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為何浩劫會頻降 悟見講</vt:lpstr>
      <vt:lpstr>為何浩劫會頻降 悟見講</vt:lpstr>
      <vt:lpstr>為何浩劫會頻降 悟見講</vt:lpstr>
      <vt:lpstr>為何浩劫會頻降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672</cp:revision>
  <dcterms:created xsi:type="dcterms:W3CDTF">2014-02-15T05:50:45Z</dcterms:created>
  <dcterms:modified xsi:type="dcterms:W3CDTF">2021-05-22T18:24:59Z</dcterms:modified>
  <cp:contentStatus/>
</cp:coreProperties>
</file>