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7" r:id="rId2"/>
    <p:sldId id="332" r:id="rId3"/>
    <p:sldId id="341" r:id="rId4"/>
    <p:sldId id="342" r:id="rId5"/>
    <p:sldId id="333" r:id="rId6"/>
    <p:sldId id="340" r:id="rId7"/>
    <p:sldId id="339" r:id="rId8"/>
    <p:sldId id="338" r:id="rId9"/>
    <p:sldId id="337" r:id="rId10"/>
    <p:sldId id="336" r:id="rId11"/>
    <p:sldId id="335" r:id="rId12"/>
    <p:sldId id="33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一、白阳开运已天急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白阳开运已天急        灾劫并降收人去         如徒不感天心恩         众神幽冥等收命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天下苍生何处躲         灾劫无孔趁细传        如有行功发大愿        灾消避劫运开来</a:t>
            </a: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、善气格天佛助帮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正知正见心善良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止于至善且流长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3664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十一、勿再迷昧於塵凡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母垂金線差為師   諸天仙佛辦末盤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千方百計善信喚   勿再迷昧於塵凡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此時速向此身渡   正心正念存心間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勿將求道當迷信   勿將修道嫌麻煩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748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、修天道免除灾劫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浩劫频降娑婆世界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，这是血淋淋的事实，无庸置疑。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仙佛前贤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唯恐众生遭劫，所以强调天时紧急，如果再不修道，性命难保矣！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徒儿若没有足够的功德，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即便为师神通再广大，也难和你们的冤亲债主说情啊！</a:t>
            </a: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790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二、天下哀嚎人心荒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         倒地不起怨何方          训语慈悲早泄露         可惜众徒迷茫心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大众听信道理真        行道了愿慢吞吞        他人出事无谓我          何来功德躲灾劫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171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三、灾劫已深入人间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傻徒儿啊，还在迷昧不当一回事吗？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灾劫已经深入人间各地了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老母垂天象告诉世人，灾难一触而发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，徒儿在修办中，还是那么真心吗？ 有没有落实真修实办呢？上天很着急啊，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34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四、現在不做難躲劫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每天在南屏看着徒儿的心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，有没有去动，有没有去做，可惜啊，有多少徒儿做到无为奉献的心呢，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命是你们的啊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，想要活长命百岁，现在不做，何来百岁，剩下就是百日了，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598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五、天灾人祸处处来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天灾人祸处处来，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是谁引起的，还是人啊，徒儿啊，该清醒了啊，未来不知道有多少人被收取性命，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现在不赶快修办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，劝化世人觉醒，难保下一个不会是徒儿啊，世事难预料，人命难掌握，能脱灾劫事，唯有行道好！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34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六、看破人生快修道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自古多少英雄好汉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，莫不打下天下江山，到头来还不是消散云烟，消失怠尽了，剩下的是什么？ 就是在人间所做的善跟恶，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灵性不死，终究难逃天律的约束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，忠肝义胆，成就美名，后人崇拜，永留人间万世。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做恶的呢，地狱无门自闯来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，孽镜台前现重孽，谁人逃过天地间，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288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七、瘟疫病毒上天降</a:t>
            </a:r>
            <a:endParaRPr lang="en-US" altLang="zh-CN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世间种种灾劫，皆因杀害众生所引起，是自己所造成，非关他人，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一心忏悔己之谬误，及早回头，娘即令诸瘟神，收回所放之病毒，让这个地球，恢复原来清净之地也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76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八、求道吃素躲病毒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16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九、肉很毒不能吃的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殊不知「肉很毒」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，尤其是山产之动物，身上经常有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多之病毒藏焉！ 不可不注意，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芸芸苍生之坚持吃肉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，以致​​于被病毒所感染，甚至于丧失了宝贵之生命，这又是何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382692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2815</TotalTime>
  <Words>1104</Words>
  <Application>Microsoft Office PowerPoint</Application>
  <PresentationFormat>如螢幕大小 (16:9)</PresentationFormat>
  <Paragraphs>63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638</cp:revision>
  <dcterms:created xsi:type="dcterms:W3CDTF">2014-02-15T05:50:45Z</dcterms:created>
  <dcterms:modified xsi:type="dcterms:W3CDTF">2021-05-14T01:38:33Z</dcterms:modified>
  <cp:contentStatus/>
</cp:coreProperties>
</file>