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2" r:id="rId4"/>
    <p:sldId id="304" r:id="rId5"/>
    <p:sldId id="303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2" d="100"/>
          <a:sy n="82" d="100"/>
        </p:scale>
        <p:origin x="99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9E73198-6FE9-424B-A940-70CE2F52EEB3}"/>
    <pc:docChg chg="custSel addSld modSld">
      <pc:chgData name="老兄 悟見" userId="d3c841b5715e98f1" providerId="LiveId" clId="{D9E73198-6FE9-424B-A940-70CE2F52EEB3}" dt="2022-03-03T03:35:05.461" v="46"/>
      <pc:docMkLst>
        <pc:docMk/>
      </pc:docMkLst>
      <pc:sldChg chg="modSp">
        <pc:chgData name="老兄 悟見" userId="d3c841b5715e98f1" providerId="LiveId" clId="{D9E73198-6FE9-424B-A940-70CE2F52EEB3}" dt="2022-03-03T03:32:42.310" v="25"/>
        <pc:sldMkLst>
          <pc:docMk/>
          <pc:sldMk cId="2498647851" sldId="300"/>
        </pc:sldMkLst>
        <pc:spChg chg="mod">
          <ac:chgData name="老兄 悟見" userId="d3c841b5715e98f1" providerId="LiveId" clId="{D9E73198-6FE9-424B-A940-70CE2F52EEB3}" dt="2022-03-03T03:32:42.310" v="25"/>
          <ac:spMkLst>
            <pc:docMk/>
            <pc:sldMk cId="2498647851" sldId="300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3-03T03:33:07.784" v="29"/>
        <pc:sldMkLst>
          <pc:docMk/>
          <pc:sldMk cId="1301589800" sldId="301"/>
        </pc:sldMkLst>
        <pc:spChg chg="mod">
          <ac:chgData name="老兄 悟見" userId="d3c841b5715e98f1" providerId="LiveId" clId="{D9E73198-6FE9-424B-A940-70CE2F52EEB3}" dt="2022-03-03T03:33:07.784" v="29"/>
          <ac:spMkLst>
            <pc:docMk/>
            <pc:sldMk cId="1301589800" sldId="301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3-03T03:33:34.948" v="33"/>
        <pc:sldMkLst>
          <pc:docMk/>
          <pc:sldMk cId="2619900702" sldId="302"/>
        </pc:sldMkLst>
        <pc:spChg chg="mod">
          <ac:chgData name="老兄 悟見" userId="d3c841b5715e98f1" providerId="LiveId" clId="{D9E73198-6FE9-424B-A940-70CE2F52EEB3}" dt="2022-03-03T03:33:34.948" v="33"/>
          <ac:spMkLst>
            <pc:docMk/>
            <pc:sldMk cId="2619900702" sldId="302"/>
            <ac:spMk id="5" creationId="{00000000-0000-0000-0000-000000000000}"/>
          </ac:spMkLst>
        </pc:spChg>
      </pc:sldChg>
      <pc:sldChg chg="modSp add">
        <pc:chgData name="老兄 悟見" userId="d3c841b5715e98f1" providerId="LiveId" clId="{D9E73198-6FE9-424B-A940-70CE2F52EEB3}" dt="2022-03-03T03:35:05.461" v="46"/>
        <pc:sldMkLst>
          <pc:docMk/>
          <pc:sldMk cId="1472265607" sldId="303"/>
        </pc:sldMkLst>
        <pc:spChg chg="mod">
          <ac:chgData name="老兄 悟見" userId="d3c841b5715e98f1" providerId="LiveId" clId="{D9E73198-6FE9-424B-A940-70CE2F52EEB3}" dt="2022-03-03T03:35:05.461" v="46"/>
          <ac:spMkLst>
            <pc:docMk/>
            <pc:sldMk cId="1472265607" sldId="303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3-03T03:34:28.551" v="41"/>
        <pc:sldMkLst>
          <pc:docMk/>
          <pc:sldMk cId="3513631620" sldId="304"/>
        </pc:sldMkLst>
        <pc:spChg chg="mod">
          <ac:chgData name="老兄 悟見" userId="d3c841b5715e98f1" providerId="LiveId" clId="{D9E73198-6FE9-424B-A940-70CE2F52EEB3}" dt="2022-03-03T03:34:28.551" v="41"/>
          <ac:spMkLst>
            <pc:docMk/>
            <pc:sldMk cId="3513631620" sldId="304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6294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9681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1064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9027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災難考驗及不順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一、災難考驗及不順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這輩子修道，為什麼還會有諸多災難、考驗及不順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？因為徒兒還有未了的業。徒啊，你覺得行了一點功，就真的可以把一個人，六萬多年的業力一筆勾銷了嗎？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若沒有在道場行功多年，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對道信心堅定，一樣容易被因緣牽纏考倒啊！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災難考驗及不順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二、各人的因果業力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各人有各人的因果業力，誰也無法代替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，受些苦，也是一種讓你體悟人生無常的好機會。欠人的遲早都要還，如果一輩子都平安無事的度過，更要心存感恩。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沒有一個人，是一出生就是聖賢仙佛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，哪一個不是帶業而來？無業不轉人，是不是？你一出世就有肉體的束縛，五行的拘束，這全是自己造就出來的。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1589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災難考驗及不順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三、是非因緣的起因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世人為何有這麼多不平的事情呢？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皆因前世因，再加上人的氣秉，才會造下這些是非因緣。有了這些因緣的牽繫，才有苦的開源。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徒兒若要斷絕苦的因緣，就要先把握住這顆心，不要輕易讓它起波蕩。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9900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災難考驗及不順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四、無明種子墮輪迴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人，有時會折服在一個念頭中，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這一念，就潛藏著累世以來的無明種子，它有時會讓你受盡煎熬，歷經折磨，這是孽緣成熟的緣故。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此時，千萬不可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以怨生怨，以恨養恨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，這樣的輪迴，將永無止息呀！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3631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災難考驗及不順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五、爬也要爬回去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師父引進門，修行在個人。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功夫要下的紮實，火候要煉得純淨，功德要繼續築建，累生累世的業力，才能消解，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咱們不要再仰賴仙佛、前賢的照顧了。要自立自強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，就算有業力在後面追討，也要拼著老命，走完這條修辦道的路，爬也要爬回去。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226560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2939</TotalTime>
  <Words>488</Words>
  <Application>Microsoft Office PowerPoint</Application>
  <PresentationFormat>如螢幕大小 (16:9)</PresentationFormat>
  <Paragraphs>29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災難考驗及不順 悟見講</vt:lpstr>
      <vt:lpstr>災難考驗及不順 悟見講</vt:lpstr>
      <vt:lpstr>災難考驗及不順 悟見講</vt:lpstr>
      <vt:lpstr>災難考驗及不順 悟見講</vt:lpstr>
      <vt:lpstr>災難考驗及不順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2022-03-03T03:35:07Z</dcterms:modified>
  <cp:contentStatus/>
</cp:coreProperties>
</file>