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41" r:id="rId2"/>
    <p:sldId id="343" r:id="rId3"/>
    <p:sldId id="34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災劫起因與因應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災劫起因與因應</a:t>
            </a:r>
            <a:endParaRPr lang="zh-CN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23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災劫起因與因應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二、天下哀嚎人心荒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    倒地不起怨何方          训语慈悲早泄露         可惜众徒迷茫心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52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災劫起因與因應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、奉劝世人莫杀生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肺炎疫情重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四海各地皆哀鸿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诸佛救灾志一同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炼丹炼药加持中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冤声戾气弥半空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前世伤害我深重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今生注定来相逢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奉劝世人莫杀生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修身培德养善性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建功立德果硕丰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消灾解厄化大同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287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278</Words>
  <Application>Microsoft Office PowerPoint</Application>
  <PresentationFormat>如螢幕大小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災劫起因與因應 悟見講</vt:lpstr>
      <vt:lpstr>災劫起因與因應 悟見講</vt:lpstr>
      <vt:lpstr>災劫起因與因應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658</cp:revision>
  <dcterms:created xsi:type="dcterms:W3CDTF">2014-02-15T05:50:45Z</dcterms:created>
  <dcterms:modified xsi:type="dcterms:W3CDTF">2021-04-30T23:55:04Z</dcterms:modified>
  <cp:contentStatus/>
</cp:coreProperties>
</file>