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7" r:id="rId2"/>
    <p:sldId id="296" r:id="rId3"/>
    <p:sldId id="305" r:id="rId4"/>
    <p:sldId id="304" r:id="rId5"/>
    <p:sldId id="303" r:id="rId6"/>
    <p:sldId id="306" r:id="rId7"/>
    <p:sldId id="302" r:id="rId8"/>
    <p:sldId id="307" r:id="rId9"/>
    <p:sldId id="301" r:id="rId10"/>
    <p:sldId id="300" r:id="rId11"/>
    <p:sldId id="298" r:id="rId12"/>
    <p:sldId id="299" r:id="rId13"/>
    <p:sldId id="30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9" d="100"/>
          <a:sy n="89" d="100"/>
        </p:scale>
        <p:origin x="620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14300"/>
            <a:ext cx="730424" cy="487889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災劫意外在身邊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一、濟公老師的愛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為師也跟你說，為師是很現實的，為師把你們的冤親債主擔了三年，你不做，為師就放，放給你的冤親債主去討你們，命運在你的手中，見仁見智，懂不懂？</a:t>
            </a:r>
          </a:p>
        </p:txBody>
      </p:sp>
    </p:spTree>
    <p:extLst>
      <p:ext uri="{BB962C8B-B14F-4D97-AF65-F5344CB8AC3E}">
        <p14:creationId xmlns:p14="http://schemas.microsoft.com/office/powerpoint/2010/main" val="3799429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災劫意外在身邊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八、不修辦累刼難翻身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所以真的要做，如果你不做，你只有站著的份，站多少年？十二萬九千六百年，從開天闢地以來，再生為人的時候，你才下來耶！那時候你不一定做人喔！當畜牲，知道嗎？要站著十二萬九千六百年耶！</a:t>
            </a:r>
          </a:p>
        </p:txBody>
      </p:sp>
    </p:spTree>
    <p:extLst>
      <p:ext uri="{BB962C8B-B14F-4D97-AF65-F5344CB8AC3E}">
        <p14:creationId xmlns:p14="http://schemas.microsoft.com/office/powerpoint/2010/main" val="3854408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災劫意外在身邊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九、不吃素難躲災刼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要你們沒有吃素的人要學吃素，而且慢慢的，為師跟你們說：在這一年度，細菌會很多，如果你沒有真正好的抵抗力的話，你會死在這一場的浩劫當中，這個劫數還沒有完，它才剛剛的起伏而已，所以你們要好好保重啊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趕緊有人，你們就請他來求道，可是你要跟他講得很清楚，一定要叫他吃素，功德費要自己付，然後要有一顆虔誠的心，知道嗎？</a:t>
            </a:r>
          </a:p>
        </p:txBody>
      </p:sp>
    </p:spTree>
    <p:extLst>
      <p:ext uri="{BB962C8B-B14F-4D97-AF65-F5344CB8AC3E}">
        <p14:creationId xmlns:p14="http://schemas.microsoft.com/office/powerpoint/2010/main" val="1843553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災劫意外在身邊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十、災刼來得快又大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未來路很難走，坎坎坷坷，再來現在已經沒有退路了，所以為師常常說，諸佛菩薩也常常說，以後災劫來，沒有人會收屍體，他也找不到屍體，你們也看到了，找不到的，不要你們人去埋，劫數就已經幫他埋好了，可怕喔！很可怕！</a:t>
            </a:r>
          </a:p>
        </p:txBody>
      </p:sp>
    </p:spTree>
    <p:extLst>
      <p:ext uri="{BB962C8B-B14F-4D97-AF65-F5344CB8AC3E}">
        <p14:creationId xmlns:p14="http://schemas.microsoft.com/office/powerpoint/2010/main" val="2650019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災劫意外在身邊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十、災刼來得快又大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所以有修道有辦道的人，一定要好好做，知道嗎？不能道念退，因為一句話，就在那邊走走停停，不行喔！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為師希望你們，把這些話傳出去，把所有的人提醒一下，懂嗎？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809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災劫意外在身邊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二、濟公怕徒遭劫難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為師真的很擔心你們，現在災劫又那麼多，你們又不好好修，為師看了很心疼，為師很怕，很怕徒兒遭劫數，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為師今天被你們的冤親債主，抓了衣服都破了，為師也一直說：我的徒兒會來，我的徒兒會去行功了願，希望冤親債主給他機會。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災劫意外在身邊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三、無業身輕回理天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為師希望徒兒們，一定要去做，在這末後的時刻，你一定要了自己的願，消自己的債，一定要清清白白，然後無債一身輕地回到無極理天見老母，為師才會安心。</a:t>
            </a:r>
          </a:p>
        </p:txBody>
      </p:sp>
    </p:spTree>
    <p:extLst>
      <p:ext uri="{BB962C8B-B14F-4D97-AF65-F5344CB8AC3E}">
        <p14:creationId xmlns:p14="http://schemas.microsoft.com/office/powerpoint/2010/main" val="207859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災劫意外在身邊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四、災禍無常要小心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希望，未來你們都沒有事，你們出門在外，一定要注意自己的安危，開車、走路，不管你在家裡，你往上走，也要看一下，不管是爬樓梯，還是怎麼樣，還是走馬路，你一定要看一下，不要匆匆忙忙，知道嗎？才不會惹來災禍，你們的平安就是為師的平安，你的不安，為師也心不安，懂嗎？</a:t>
            </a:r>
          </a:p>
        </p:txBody>
      </p:sp>
    </p:spTree>
    <p:extLst>
      <p:ext uri="{BB962C8B-B14F-4D97-AF65-F5344CB8AC3E}">
        <p14:creationId xmlns:p14="http://schemas.microsoft.com/office/powerpoint/2010/main" val="231466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災劫意外在身邊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五、道真冤孽急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你看你們人世間的人，一癢就開始抓對不對？而且不是抓一次喔！等一下心裡感覺又癢了又抓，你看現在你一抓，它會變成什麼你知道嗎？隨便擦藥，它會變成什麼炎？（蜂窩性組織炎），對！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7157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災劫意外在身邊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五、道真冤孽急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因為人心不古，惡氣沖天，所以空氣當中、包括你手中的細菌、包括你的飲食當中，它就會讓你這麼一抓，你就致命，因為你這麼一抓，這一隻手就沒了，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所以跟以往不一樣，不是說我草藥拿來塗一塗，好了，沒有喔！現在草藥一塗，等一下你就送醫院了，知道嗎？為師跟你說，你手若在癢，你就去救眾生！</a:t>
            </a:r>
          </a:p>
        </p:txBody>
      </p:sp>
    </p:spTree>
    <p:extLst>
      <p:ext uri="{BB962C8B-B14F-4D97-AF65-F5344CB8AC3E}">
        <p14:creationId xmlns:p14="http://schemas.microsoft.com/office/powerpoint/2010/main" val="244237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災劫意外在身邊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六、為親人燒香求老母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有求道的道親過世，但是忘記三寶。你們有沒有在佛堂磕頭燒大把香？（沒有）還沒有（因為隔天才知道）隔天也可以啊！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為師跟你們說，你們前人歸空一樣燒大把香咧！你說一個普通的無功、無德的人，你不用燒大把香嗎？你看你們都疏忽掉了，</a:t>
            </a:r>
          </a:p>
        </p:txBody>
      </p:sp>
    </p:spTree>
    <p:extLst>
      <p:ext uri="{BB962C8B-B14F-4D97-AF65-F5344CB8AC3E}">
        <p14:creationId xmlns:p14="http://schemas.microsoft.com/office/powerpoint/2010/main" val="99382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災劫意外在身邊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六、為親人燒香求老母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你們有道親、親人歸空，你們就急著去看，都沒有第一先來求老母、拜老母，求諸佛菩薩去接引，你只是做一個外表給人家看，不行！懂不懂？</a:t>
            </a:r>
          </a:p>
        </p:txBody>
      </p:sp>
    </p:spTree>
    <p:extLst>
      <p:ext uri="{BB962C8B-B14F-4D97-AF65-F5344CB8AC3E}">
        <p14:creationId xmlns:p14="http://schemas.microsoft.com/office/powerpoint/2010/main" val="2758294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災劫意外在身邊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七、不毀道敗德可回天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要照步驟，你們這一點，每一個人都要做、要學，你不知道的，你也要告訴你們點傳師，請教你們點傳師，點傳師就是代表為師。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一個求道的人忘記三寶，只要他沒有毀道敗德，只要有子嗣，他一定身軟如綿，可是他不一定回去享受果位，知道嗎？</a:t>
            </a:r>
          </a:p>
        </p:txBody>
      </p:sp>
    </p:spTree>
    <p:extLst>
      <p:ext uri="{BB962C8B-B14F-4D97-AF65-F5344CB8AC3E}">
        <p14:creationId xmlns:p14="http://schemas.microsoft.com/office/powerpoint/2010/main" val="32543586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413</TotalTime>
  <Words>1222</Words>
  <Application>Microsoft Office PowerPoint</Application>
  <PresentationFormat>如螢幕大小 (16:9)</PresentationFormat>
  <Paragraphs>58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災劫意外在身邊 悟見講</vt:lpstr>
      <vt:lpstr>災劫意外在身邊 悟見講</vt:lpstr>
      <vt:lpstr>災劫意外在身邊 悟見講</vt:lpstr>
      <vt:lpstr>災劫意外在身邊 悟見講</vt:lpstr>
      <vt:lpstr>災劫意外在身邊 悟見講</vt:lpstr>
      <vt:lpstr>災劫意外在身邊 悟見講</vt:lpstr>
      <vt:lpstr>災劫意外在身邊 悟見講</vt:lpstr>
      <vt:lpstr>災劫意外在身邊 悟見講</vt:lpstr>
      <vt:lpstr>災劫意外在身邊 悟見講</vt:lpstr>
      <vt:lpstr>災劫意外在身邊 悟見講</vt:lpstr>
      <vt:lpstr>災劫意外在身邊 悟見講</vt:lpstr>
      <vt:lpstr>災劫意外在身邊 悟見講</vt:lpstr>
      <vt:lpstr>災劫意外在身邊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150</cp:revision>
  <dcterms:created xsi:type="dcterms:W3CDTF">2014-02-15T05:50:45Z</dcterms:created>
  <dcterms:modified xsi:type="dcterms:W3CDTF">2020-11-06T05:46:34Z</dcterms:modified>
</cp:coreProperties>
</file>