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9B9C4CB-FFF5-4BFC-8B58-CBD5D9374CC0}"/>
    <pc:docChg chg="custSel modSld">
      <pc:chgData name="老兄 悟見" userId="d3c841b5715e98f1" providerId="LiveId" clId="{A9B9C4CB-FFF5-4BFC-8B58-CBD5D9374CC0}" dt="2021-10-23T12:43:07.133" v="23" actId="207"/>
      <pc:docMkLst>
        <pc:docMk/>
      </pc:docMkLst>
      <pc:sldChg chg="modSp mod">
        <pc:chgData name="老兄 悟見" userId="d3c841b5715e98f1" providerId="LiveId" clId="{A9B9C4CB-FFF5-4BFC-8B58-CBD5D9374CC0}" dt="2021-10-23T12:43:07.133" v="23" actId="207"/>
        <pc:sldMkLst>
          <pc:docMk/>
          <pc:sldMk cId="2451051432" sldId="345"/>
        </pc:sldMkLst>
        <pc:spChg chg="mod">
          <ac:chgData name="老兄 悟見" userId="d3c841b5715e98f1" providerId="LiveId" clId="{A9B9C4CB-FFF5-4BFC-8B58-CBD5D9374CC0}" dt="2021-10-23T12:43:07.133" v="23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A9B9C4CB-FFF5-4BFC-8B58-CBD5D9374CC0}" dt="2021-10-23T12:42:56.175" v="21" actId="207"/>
        <pc:sldMkLst>
          <pc:docMk/>
          <pc:sldMk cId="4240743379" sldId="346"/>
        </pc:sldMkLst>
        <pc:spChg chg="mod">
          <ac:chgData name="老兄 悟見" userId="d3c841b5715e98f1" providerId="LiveId" clId="{A9B9C4CB-FFF5-4BFC-8B58-CBD5D9374CC0}" dt="2021-10-23T12:42:56.175" v="21" actId="207"/>
          <ac:spMkLst>
            <pc:docMk/>
            <pc:sldMk cId="424074337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A9B9C4CB-FFF5-4BFC-8B58-CBD5D9374CC0}" dt="2021-10-23T12:42:43.232" v="19" actId="207"/>
        <pc:sldMkLst>
          <pc:docMk/>
          <pc:sldMk cId="499124632" sldId="347"/>
        </pc:sldMkLst>
        <pc:spChg chg="mod">
          <ac:chgData name="老兄 悟見" userId="d3c841b5715e98f1" providerId="LiveId" clId="{A9B9C4CB-FFF5-4BFC-8B58-CBD5D9374CC0}" dt="2021-10-23T12:42:43.232" v="19" actId="207"/>
          <ac:spMkLst>
            <pc:docMk/>
            <pc:sldMk cId="499124632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A9B9C4CB-FFF5-4BFC-8B58-CBD5D9374CC0}" dt="2021-10-23T12:42:19.646" v="16" actId="207"/>
        <pc:sldMkLst>
          <pc:docMk/>
          <pc:sldMk cId="2461640930" sldId="348"/>
        </pc:sldMkLst>
        <pc:spChg chg="mod">
          <ac:chgData name="老兄 悟見" userId="d3c841b5715e98f1" providerId="LiveId" clId="{A9B9C4CB-FFF5-4BFC-8B58-CBD5D9374CC0}" dt="2021-10-23T12:42:19.646" v="16" actId="207"/>
          <ac:spMkLst>
            <pc:docMk/>
            <pc:sldMk cId="2461640930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A9B9C4CB-FFF5-4BFC-8B58-CBD5D9374CC0}" dt="2021-10-23T12:42:08.654" v="14" actId="207"/>
        <pc:sldMkLst>
          <pc:docMk/>
          <pc:sldMk cId="302358299" sldId="349"/>
        </pc:sldMkLst>
        <pc:spChg chg="mod">
          <ac:chgData name="老兄 悟見" userId="d3c841b5715e98f1" providerId="LiveId" clId="{A9B9C4CB-FFF5-4BFC-8B58-CBD5D9374CC0}" dt="2021-10-23T12:42:08.654" v="14" actId="207"/>
          <ac:spMkLst>
            <pc:docMk/>
            <pc:sldMk cId="302358299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災劫多仙佛無奈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一、災劫多仙佛無奈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徒兒學習修道已有一段時日，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以三施無量心來消冤解業，種德施惠不與人結惡因果，功德完備償清夙債，自能降伏身心，不受生死輪迴所困。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如果徒兒不信因果繼續迷昧，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被冤孽找上，你們如果沒有功德，為師也無能為力，看看現在的世道，世界災劫遍佈，這仁風善氣全沒了，處處凝聚的是一股惡戾之氣，人心不古、壞事做盡，沒幾個真心立功、立德、立言，全都自遺其咎啊！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災劫多仙佛無奈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二、安身立命最重要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在世間上，雖說才學名利皆有，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但百年後，這些卻全都帶不走，「按功定果」是定你有多少功德、功過，能在世上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留什麼給後人？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並非做官才會留名在世間，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並非留財富在人間！雖有錢，僅能為肉體打算，不能為靈性打算，所以徒要想想如何去安身立命，才是最重要的事。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0743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災劫多仙佛無奈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三、救人性命最重要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大家做了很多有益於人類身體健康的事業，那叫什麼？是福德！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但是為師希望大家要做有益於人類心靈提昇的事業，那才是真正的菩薩至情。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12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災劫多仙佛無奈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四、有智慧好好修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拿出我們的智慧，好好的修道辦道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，不要說我只來燒燒香、叩叩頭就好，那我們的脾氣毛病沒有改，叩幾萬叩頭有功德嗎？一點功德也沒有。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因為我們燒香叩頭時，仇恨的心還在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，刻薄的心也還在，忌妒的心也還在，別人欠你一點點錢，你就時時刻刻不放過人家，如此算是刻薄，還是厚道呢？所以為師說：「得饒人處且饒人」啊！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164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災劫多仙佛無奈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五、修辦道念念不執著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如果你能夠念念無滯，念念不執著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，不執著於人、事、物，那你領導的事業會更開展，你的胸懷會更感化無量的佛子。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徒若好爭道場名相，進入了功德迷思，這樣的修行沒意義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！沒有好爭、好怨、好計較的功德福田；只有清淨、慈悲、感恩的功德善種。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35829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3064</TotalTime>
  <Words>535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災劫多仙佛無奈 悟見講</vt:lpstr>
      <vt:lpstr>災劫多仙佛無奈 悟見講</vt:lpstr>
      <vt:lpstr>災劫多仙佛無奈 悟見講</vt:lpstr>
      <vt:lpstr>災劫多仙佛無奈 悟見講</vt:lpstr>
      <vt:lpstr>災劫多仙佛無奈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2021-10-23T12:43:09Z</dcterms:modified>
  <cp:contentStatus/>
</cp:coreProperties>
</file>