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345" r:id="rId2"/>
    <p:sldId id="346" r:id="rId3"/>
    <p:sldId id="347" r:id="rId4"/>
    <p:sldId id="349" r:id="rId5"/>
    <p:sldId id="348" r:id="rId6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00" autoAdjust="0"/>
    <p:restoredTop sz="93421" autoAdjust="0"/>
  </p:normalViewPr>
  <p:slideViewPr>
    <p:cSldViewPr>
      <p:cViewPr varScale="1">
        <p:scale>
          <a:sx n="85" d="100"/>
          <a:sy n="85" d="100"/>
        </p:scale>
        <p:origin x="980" y="5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老兄 悟見" userId="d3c841b5715e98f1" providerId="LiveId" clId="{28A56554-A9EA-4E45-8B93-19A380235BEC}"/>
    <pc:docChg chg="custSel addSld modSld sldOrd">
      <pc:chgData name="老兄 悟見" userId="d3c841b5715e98f1" providerId="LiveId" clId="{28A56554-A9EA-4E45-8B93-19A380235BEC}" dt="2021-10-06T10:17:16.232" v="72" actId="207"/>
      <pc:docMkLst>
        <pc:docMk/>
      </pc:docMkLst>
      <pc:sldChg chg="modSp mod">
        <pc:chgData name="老兄 悟見" userId="d3c841b5715e98f1" providerId="LiveId" clId="{28A56554-A9EA-4E45-8B93-19A380235BEC}" dt="2021-10-06T03:04:13.952" v="27" actId="207"/>
        <pc:sldMkLst>
          <pc:docMk/>
          <pc:sldMk cId="2451051432" sldId="345"/>
        </pc:sldMkLst>
        <pc:spChg chg="mod">
          <ac:chgData name="老兄 悟見" userId="d3c841b5715e98f1" providerId="LiveId" clId="{28A56554-A9EA-4E45-8B93-19A380235BEC}" dt="2021-10-06T03:04:13.952" v="27" actId="207"/>
          <ac:spMkLst>
            <pc:docMk/>
            <pc:sldMk cId="2451051432" sldId="345"/>
            <ac:spMk id="5" creationId="{00000000-0000-0000-0000-000000000000}"/>
          </ac:spMkLst>
        </pc:spChg>
      </pc:sldChg>
      <pc:sldChg chg="modSp mod ord">
        <pc:chgData name="老兄 悟見" userId="d3c841b5715e98f1" providerId="LiveId" clId="{28A56554-A9EA-4E45-8B93-19A380235BEC}" dt="2021-10-06T10:15:48.941" v="71" actId="27636"/>
        <pc:sldMkLst>
          <pc:docMk/>
          <pc:sldMk cId="2326454550" sldId="346"/>
        </pc:sldMkLst>
        <pc:spChg chg="mod">
          <ac:chgData name="老兄 悟見" userId="d3c841b5715e98f1" providerId="LiveId" clId="{28A56554-A9EA-4E45-8B93-19A380235BEC}" dt="2021-10-06T10:15:48.941" v="71" actId="27636"/>
          <ac:spMkLst>
            <pc:docMk/>
            <pc:sldMk cId="2326454550" sldId="346"/>
            <ac:spMk id="5" creationId="{00000000-0000-0000-0000-000000000000}"/>
          </ac:spMkLst>
        </pc:spChg>
      </pc:sldChg>
      <pc:sldChg chg="modSp mod">
        <pc:chgData name="老兄 悟見" userId="d3c841b5715e98f1" providerId="LiveId" clId="{28A56554-A9EA-4E45-8B93-19A380235BEC}" dt="2021-10-06T10:17:16.232" v="72" actId="207"/>
        <pc:sldMkLst>
          <pc:docMk/>
          <pc:sldMk cId="3302204400" sldId="347"/>
        </pc:sldMkLst>
        <pc:spChg chg="mod">
          <ac:chgData name="老兄 悟見" userId="d3c841b5715e98f1" providerId="LiveId" clId="{28A56554-A9EA-4E45-8B93-19A380235BEC}" dt="2021-10-06T10:17:16.232" v="72" actId="207"/>
          <ac:spMkLst>
            <pc:docMk/>
            <pc:sldMk cId="3302204400" sldId="347"/>
            <ac:spMk id="5" creationId="{00000000-0000-0000-0000-000000000000}"/>
          </ac:spMkLst>
        </pc:spChg>
      </pc:sldChg>
      <pc:sldChg chg="modSp add mod">
        <pc:chgData name="老兄 悟見" userId="d3c841b5715e98f1" providerId="LiveId" clId="{28A56554-A9EA-4E45-8B93-19A380235BEC}" dt="2021-10-06T03:06:17.435" v="47" actId="207"/>
        <pc:sldMkLst>
          <pc:docMk/>
          <pc:sldMk cId="2849166688" sldId="348"/>
        </pc:sldMkLst>
        <pc:spChg chg="mod">
          <ac:chgData name="老兄 悟見" userId="d3c841b5715e98f1" providerId="LiveId" clId="{28A56554-A9EA-4E45-8B93-19A380235BEC}" dt="2021-10-06T03:06:17.435" v="47" actId="207"/>
          <ac:spMkLst>
            <pc:docMk/>
            <pc:sldMk cId="2849166688" sldId="348"/>
            <ac:spMk id="5" creationId="{00000000-0000-0000-0000-000000000000}"/>
          </ac:spMkLst>
        </pc:spChg>
      </pc:sldChg>
      <pc:sldChg chg="modSp add mod">
        <pc:chgData name="老兄 悟見" userId="d3c841b5715e98f1" providerId="LiveId" clId="{28A56554-A9EA-4E45-8B93-19A380235BEC}" dt="2021-10-06T03:05:51.498" v="43" actId="207"/>
        <pc:sldMkLst>
          <pc:docMk/>
          <pc:sldMk cId="3130355330" sldId="349"/>
        </pc:sldMkLst>
        <pc:spChg chg="mod">
          <ac:chgData name="老兄 悟見" userId="d3c841b5715e98f1" providerId="LiveId" clId="{28A56554-A9EA-4E45-8B93-19A380235BEC}" dt="2021-10-06T03:05:51.498" v="43" actId="207"/>
          <ac:spMkLst>
            <pc:docMk/>
            <pc:sldMk cId="3130355330" sldId="349"/>
            <ac:spMk id="5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2021/10/6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2021/10/6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2021/10/6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2021/10/6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2021/10/6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濟公談如何防疫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一、聚善力才能化解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現今地球村，災難都是輪流式的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，只要是人都無法倖免，唯有凝聚善的力量才能化解。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善念擴充固美，惡念起始除之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，如草木已生萌芽，雖能鋤終有痕跡，惟念頭將發未發時，先為索一番。必求其至善而後發，方能清其源，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源清則流自不濁，以此用功，一毫不費力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510514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濟公談如何防疫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85000" lnSpcReduction="200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二、濟公談如何防疫？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現在有幾個防疫的機制：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㈠ 吃素淨化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吃素環保愛地球，這是最基本的，愛自己就要從吃素開始，體內環保非常重要。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㈡心存善念：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有否常講集氣，要集純善之氣才能化解戾氣。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㈢力行修道：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天下溺援之以道，一定有它的道理所在。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㈣ 落實環保：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內在三寶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存好心、說好話、做好事、先從體內環保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576" indent="0" algn="l">
              <a:buNone/>
            </a:pP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264545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濟公談如何防疫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三、坦然面對平常心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花開了，鮮豔奪目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，令人賞心悅目，花謝了，枯萎凋零 ，令人歎息不捨。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花開花謝自然的現象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，舊的謝，新的生，人生何嘗不是如此，坦然面對平常心看。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022044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濟公談如何防疫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四、人要活的有價值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生命只在呼吸間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，無常就在分秒裡，生命不在於長短，在於活的有價值。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人無法決定生命的長度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，卻可以豐富它的廣厚度，人生沒有永遠，只有當下，不要去想昨天的遺憾，明日的憂患。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303553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濟公談如何防疫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五、握當下不虛此生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把握今日過好每一天，重要的是不虛此生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為生命留下輝煌燦爛光彩的一夜。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49166688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3098</TotalTime>
  <Words>391</Words>
  <Application>Microsoft Office PowerPoint</Application>
  <PresentationFormat>如螢幕大小 (16:9)</PresentationFormat>
  <Paragraphs>30</Paragraphs>
  <Slides>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1" baseType="lpstr">
      <vt:lpstr>標楷體</vt:lpstr>
      <vt:lpstr>Arial</vt:lpstr>
      <vt:lpstr>Calibri</vt:lpstr>
      <vt:lpstr>Franklin Gothic Book</vt:lpstr>
      <vt:lpstr>Wingdings 2</vt:lpstr>
      <vt:lpstr>科技</vt:lpstr>
      <vt:lpstr>濟公談如何防疫 悟見講</vt:lpstr>
      <vt:lpstr>濟公談如何防疫 悟見講</vt:lpstr>
      <vt:lpstr>濟公談如何防疫 悟見講</vt:lpstr>
      <vt:lpstr>濟公談如何防疫 悟見講</vt:lpstr>
      <vt:lpstr>濟公談如何防疫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691</cp:revision>
  <dcterms:created xsi:type="dcterms:W3CDTF">2014-02-15T05:50:45Z</dcterms:created>
  <dcterms:modified xsi:type="dcterms:W3CDTF">2021-10-06T10:17:25Z</dcterms:modified>
  <cp:contentStatus/>
</cp:coreProperties>
</file>