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5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2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濟公怕徒遭劫難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一、濟公怕徒遭劫難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為師真的很擔心你們，現在災劫又那麼多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，你們又不好好修，為師看了很心疼，為師很怕，很怕徒兒遭劫數，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為師今天被你們的冤親債主，抓了衣服都破了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，為師也一直說：我的徒兒會來，我的徒兒會去行功了願，希望冤親債主給他機會。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濟公怕徒遭劫難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二、末後時刻要修辦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為師希望徒兒們，一定要去做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，在這末後的時刻，你一定要了自己的願，消自己的債，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一定要清清白白，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然後無債一身輕地回到無極理天見老母，為師才會安心。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濟公怕徒遭劫難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三、瘟疫疾病大劫難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            細菌疾病纏不停       污染河道與水源      空氣傳播乃媒介     加上人畜互傳染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苦痛非常毒非凡       藥石罔效難醫療       人類一染難救援      死傷無數難康復</a:t>
            </a:r>
          </a:p>
        </p:txBody>
      </p:sp>
    </p:spTree>
    <p:extLst>
      <p:ext uri="{BB962C8B-B14F-4D97-AF65-F5344CB8AC3E}">
        <p14:creationId xmlns:p14="http://schemas.microsoft.com/office/powerpoint/2010/main" val="182413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濟公怕徒遭劫難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四、要躲病毒要吃素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為師要你們沒有吃素的人要學吃素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，而且慢慢的，為師跟你們說：在這一年度，細菌會很多，如果你沒有真正好的抵抗力的話，你會死在這一場的浩劫當中，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這個劫數還沒有完，它才剛剛的起伏而已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，所以你們要好好保重啊！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464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濟公怕徒遭劫難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五、求道吃素躲病毒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趕緊有人，你們就請他來求道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，可是你要跟他講得很清楚，一定要叫他吃素，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功德費要自己付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，然後要有一顆虔誠的心，知道嗎？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09906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2952</TotalTime>
  <Words>383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濟公怕徒遭劫難 悟見講</vt:lpstr>
      <vt:lpstr>濟公怕徒遭劫難 悟見講</vt:lpstr>
      <vt:lpstr>濟公怕徒遭劫難 悟見講</vt:lpstr>
      <vt:lpstr>濟公怕徒遭劫難 悟見講</vt:lpstr>
      <vt:lpstr>濟公怕徒遭劫難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2021-05-14T02:02:42Z</dcterms:modified>
  <cp:contentStatus/>
</cp:coreProperties>
</file>