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4" r:id="rId2"/>
    <p:sldId id="281" r:id="rId3"/>
    <p:sldId id="282" r:id="rId4"/>
    <p:sldId id="279" r:id="rId5"/>
    <p:sldId id="271" r:id="rId6"/>
    <p:sldId id="283" r:id="rId7"/>
    <p:sldId id="276" r:id="rId8"/>
    <p:sldId id="277" r:id="rId9"/>
    <p:sldId id="273" r:id="rId10"/>
    <p:sldId id="280" r:id="rId11"/>
    <p:sldId id="272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9" autoAdjust="0"/>
    <p:restoredTop sz="92593" autoAdjust="0"/>
  </p:normalViewPr>
  <p:slideViewPr>
    <p:cSldViewPr>
      <p:cViewPr varScale="1">
        <p:scale>
          <a:sx n="80" d="100"/>
          <a:sy n="80" d="100"/>
        </p:scale>
        <p:origin x="-750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冤者</a:t>
            </a: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: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凡未經對方同意從中取利，如貪圖口腹恣意殺害生命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或陰謀暗計，損人利己，使人遭受不白之冤者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冤債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欠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者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: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雖然經對方同意，向人借貸，而後忘了或故意或缺少而未還者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錢債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。離人骨肉，破人姻緣，毀人名節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信譽，挑撥離間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，佔人便宜，奪人之愛，阻人為善，引人為惡者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孽債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en-US" altLang="zh-TW" b="1" dirty="0" smtClean="0"/>
          </a:p>
          <a:p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10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消冤解孽的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方法               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施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並行，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立德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zh-TW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財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施：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財施是以財助道、渡化眾生。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施：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法施是講道理給人聽，並帶人來求道。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無畏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施：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以你的精神力量，來護持道場，廣救有緣眾生。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愿了愿，愿了冤解。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無漏的功德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---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清口茹素，持齋修行。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認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理實修，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精進不懈，冤親債主亦可沾光。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結論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佛云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                            觀看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四面鬼叫聲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                 陰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聲慘慘令人酸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；                  菩提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覺路不自創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                   薩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陀自性變污泥。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顏體" pitchFamily="49" charset="-120"/>
              </a:rPr>
              <a:t>濟公老師說</a:t>
            </a:r>
            <a:r>
              <a:rPr lang="en-US" altLang="zh-TW" sz="3600" dirty="0" smtClean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itchFamily="49" charset="-120"/>
              </a:rPr>
              <a:t>生死骨如山，因果復循環，欲消冤孽債，</a:t>
            </a:r>
            <a:r>
              <a:rPr lang="zh-TW" altLang="en-US" sz="3600" dirty="0" smtClean="0">
                <a:ea typeface="全真顏體" pitchFamily="49" charset="-120"/>
              </a:rPr>
              <a:t>還須</a:t>
            </a:r>
            <a:r>
              <a:rPr lang="zh-TW" altLang="en-US" sz="3600" dirty="0">
                <a:ea typeface="全真顏體" pitchFamily="49" charset="-120"/>
              </a:rPr>
              <a:t>德為先。</a:t>
            </a:r>
            <a:r>
              <a:rPr lang="en-US" altLang="zh-TW" sz="3600" dirty="0" smtClean="0">
                <a:latin typeface="+mj-ea"/>
                <a:ea typeface="+mj-ea"/>
              </a:rPr>
              <a:t>』</a:t>
            </a:r>
          </a:p>
          <a:p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禍福無門，唯人自召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顏體" pitchFamily="49" charset="-120"/>
              </a:rPr>
              <a:t>或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種豆得豆，種瓜得瓜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顏體" pitchFamily="49" charset="-120"/>
              </a:rPr>
              <a:t>這就是說種什麼因即會得什麼果。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三世因果經亦云</a:t>
            </a:r>
            <a:r>
              <a:rPr lang="zh-TW" altLang="en-US" sz="3600" dirty="0">
                <a:ea typeface="全真顏體" pitchFamily="49" charset="-120"/>
              </a:rPr>
              <a:t>：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itchFamily="49" charset="-120"/>
              </a:rPr>
              <a:t>一切世間男女老少貧賤富貴，不管是享福不盡或受苦無窮，皆是前生因果之報。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三世因果經：            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欲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知前世因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        今世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受者是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                 欲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知來世果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    今生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作者是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關聖帝君說：            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莫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謂人小無冤愆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豈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知前世之冤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緣，              關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某雖然法力大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     但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能伏魔不伏冤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 華嚴經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：                     </a:t>
            </a:r>
            <a:r>
              <a:rPr lang="zh-TW" altLang="en-US" sz="3200" dirty="0" smtClean="0">
                <a:ea typeface="全真顏體" pitchFamily="49" charset="-120"/>
              </a:rPr>
              <a:t>雖</a:t>
            </a:r>
            <a:r>
              <a:rPr lang="zh-TW" altLang="en-US" sz="3200" dirty="0">
                <a:ea typeface="全真顏體" pitchFamily="49" charset="-120"/>
              </a:rPr>
              <a:t>經千百劫</a:t>
            </a:r>
            <a:r>
              <a:rPr lang="zh-TW" altLang="en-US" sz="3200" dirty="0" smtClean="0">
                <a:ea typeface="全真顏體" pitchFamily="49" charset="-120"/>
              </a:rPr>
              <a:t>，                    所</a:t>
            </a:r>
            <a:r>
              <a:rPr lang="zh-TW" altLang="en-US" sz="3200" dirty="0">
                <a:ea typeface="全真顏體" pitchFamily="49" charset="-120"/>
              </a:rPr>
              <a:t>作業不亡</a:t>
            </a:r>
            <a:r>
              <a:rPr lang="zh-TW" altLang="en-US" sz="3200" dirty="0" smtClean="0">
                <a:ea typeface="全真顏體" pitchFamily="49" charset="-120"/>
              </a:rPr>
              <a:t>，             因緣</a:t>
            </a:r>
            <a:r>
              <a:rPr lang="zh-TW" altLang="en-US" sz="3200" dirty="0">
                <a:ea typeface="全真顏體" pitchFamily="49" charset="-120"/>
              </a:rPr>
              <a:t>會合時</a:t>
            </a:r>
            <a:r>
              <a:rPr lang="zh-TW" altLang="en-US" sz="3200" dirty="0" smtClean="0">
                <a:ea typeface="全真顏體" pitchFamily="49" charset="-120"/>
              </a:rPr>
              <a:t>，                            果</a:t>
            </a:r>
            <a:r>
              <a:rPr lang="zh-TW" altLang="en-US" sz="3200" dirty="0">
                <a:ea typeface="全真顏體" pitchFamily="49" charset="-120"/>
              </a:rPr>
              <a:t>報還自受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ea typeface="全真顏體" pitchFamily="49" charset="-120"/>
              </a:rPr>
              <a:t>人自寅會降世以來，已有六萬多年，造的冤欠甚</a:t>
            </a:r>
            <a:r>
              <a:rPr lang="zh-TW" altLang="en-US" sz="3500" dirty="0" smtClean="0">
                <a:ea typeface="全真顏體" pitchFamily="49" charset="-120"/>
              </a:rPr>
              <a:t>多，</a:t>
            </a:r>
            <a:endParaRPr lang="zh-TW" altLang="en-US" sz="3500" dirty="0">
              <a:ea typeface="全真顏體" pitchFamily="49" charset="-120"/>
            </a:endParaRPr>
          </a:p>
          <a:p>
            <a:r>
              <a:rPr lang="zh-TW" altLang="en-US" sz="3500" dirty="0" smtClean="0">
                <a:ea typeface="全真顏體" pitchFamily="49" charset="-120"/>
              </a:rPr>
              <a:t>輪迴</a:t>
            </a:r>
            <a:r>
              <a:rPr lang="zh-TW" altLang="en-US" sz="3500" dirty="0">
                <a:ea typeface="全真顏體" pitchFamily="49" charset="-120"/>
              </a:rPr>
              <a:t>路上冤欠</a:t>
            </a:r>
            <a:r>
              <a:rPr lang="zh-TW" altLang="en-US" sz="3500" dirty="0" smtClean="0">
                <a:ea typeface="全真顏體" pitchFamily="49" charset="-120"/>
              </a:rPr>
              <a:t>多。</a:t>
            </a:r>
            <a:endParaRPr lang="en-US" altLang="zh-TW" sz="3500" dirty="0" smtClean="0">
              <a:ea typeface="全真顏體" pitchFamily="49" charset="-120"/>
            </a:endParaRPr>
          </a:p>
          <a:p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懺悔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班院長師兄的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啟示：</a:t>
            </a:r>
            <a:r>
              <a:rPr lang="zh-TW" altLang="en-US" sz="3500" dirty="0" smtClean="0">
                <a:ea typeface="全真顏體" pitchFamily="49" charset="-120"/>
              </a:rPr>
              <a:t>在你們的功過簿上，六萬年來你們所造的罪業，堆積起來都比你的人還要高。</a:t>
            </a:r>
            <a:endParaRPr lang="zh-TW" altLang="en-US" sz="3500" dirty="0">
              <a:ea typeface="全真顏體" pitchFamily="49" charset="-120"/>
            </a:endParaRPr>
          </a:p>
          <a:p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前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業未消，今業又起。</a:t>
            </a:r>
          </a:p>
          <a:p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此時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是大清算年：</a:t>
            </a:r>
          </a:p>
          <a:p>
            <a:r>
              <a:rPr lang="zh-TW" altLang="en-US" sz="3500" dirty="0" smtClean="0">
                <a:ea typeface="全真顏體" pitchFamily="49" charset="-120"/>
              </a:rPr>
              <a:t>欠</a:t>
            </a:r>
            <a:r>
              <a:rPr lang="zh-TW" altLang="en-US" sz="3500" dirty="0">
                <a:ea typeface="全真顏體" pitchFamily="49" charset="-120"/>
              </a:rPr>
              <a:t>命還命，欠債還債。</a:t>
            </a:r>
          </a:p>
          <a:p>
            <a:r>
              <a:rPr lang="zh-TW" altLang="en-US" sz="3500" dirty="0" smtClean="0">
                <a:ea typeface="全真顏體" pitchFamily="49" charset="-120"/>
              </a:rPr>
              <a:t>冤</a:t>
            </a:r>
            <a:r>
              <a:rPr lang="zh-TW" altLang="en-US" sz="3500" dirty="0">
                <a:ea typeface="全真顏體" pitchFamily="49" charset="-120"/>
              </a:rPr>
              <a:t>親債主急著討</a:t>
            </a:r>
            <a:r>
              <a:rPr lang="zh-TW" altLang="en-US" sz="3500" dirty="0" smtClean="0">
                <a:ea typeface="全真顏體" pitchFamily="49" charset="-120"/>
              </a:rPr>
              <a:t>報</a:t>
            </a:r>
            <a:r>
              <a:rPr lang="en-US" altLang="zh-TW" sz="3500" dirty="0">
                <a:ea typeface="全真顏體" pitchFamily="49" charset="-120"/>
              </a:rPr>
              <a:t>  </a:t>
            </a:r>
            <a:endParaRPr lang="zh-TW" altLang="en-US" sz="3500" dirty="0">
              <a:ea typeface="全真顏體" pitchFamily="49" charset="-120"/>
            </a:endParaRPr>
          </a:p>
          <a:p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趁業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力未現前，趕快還清。</a:t>
            </a:r>
          </a:p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冤欠追討實例</a:t>
            </a:r>
            <a:r>
              <a:rPr lang="en-US" altLang="zh-TW" sz="3600" dirty="0">
                <a:solidFill>
                  <a:srgbClr val="FF0000"/>
                </a:solidFill>
                <a:ea typeface="全真顏體" pitchFamily="49" charset="-120"/>
              </a:rPr>
              <a:t>---</a:t>
            </a: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三災八難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橫行</a:t>
            </a:r>
            <a:endParaRPr lang="zh-TW" altLang="en-US" sz="35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定業不滅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 smtClean="0">
                <a:ea typeface="全真顏體" pitchFamily="49" charset="-120"/>
              </a:rPr>
              <a:t>佛經</a:t>
            </a:r>
            <a:r>
              <a:rPr lang="zh-TW" altLang="en-US" dirty="0">
                <a:ea typeface="全真顏體" pitchFamily="49" charset="-120"/>
              </a:rPr>
              <a:t>記載，有琉璃</a:t>
            </a:r>
            <a:r>
              <a:rPr lang="zh-TW" altLang="en-US" dirty="0" smtClean="0">
                <a:ea typeface="全真顏體" pitchFamily="49" charset="-120"/>
              </a:rPr>
              <a:t>王者領</a:t>
            </a:r>
            <a:r>
              <a:rPr lang="zh-TW" altLang="en-US" dirty="0">
                <a:ea typeface="全真顏體" pitchFamily="49" charset="-120"/>
              </a:rPr>
              <a:t>兵攻打釋迦族，前三次皆為佛陀所阻擋勸退，等到第四次再領兵前來，佛陀知已無法挽回。當琉璃王領兵進攻釋迦族包圍迦毗羅城，殺死了很多人，佛陀十大弟子之一的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目腱蓮尊者為救被困城中之人，以神通之力量，用缽救城內五百人，但一到城外，這些人卻完全化成血水。</a:t>
            </a:r>
            <a:r>
              <a:rPr lang="zh-TW" altLang="en-US" dirty="0">
                <a:ea typeface="全真顏體" pitchFamily="49" charset="-120"/>
              </a:rPr>
              <a:t>那時有弟子問佛陀為何會如此，佛陀云：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顏體" pitchFamily="49" charset="-120"/>
              </a:rPr>
              <a:t>神通也抵不過業力。</a:t>
            </a:r>
            <a:r>
              <a:rPr lang="en-US" altLang="zh-TW" dirty="0" smtClean="0">
                <a:latin typeface="+mj-ea"/>
                <a:ea typeface="+mj-ea"/>
              </a:rPr>
              <a:t>』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並訴說其因由：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一萬五千年前，有個漁村，有一日村民為了捉魚，將村內一湖水吸乾捉魚。當時有一個小孩看見一隻魚在岸上跳，拿了一隻棍子打魚三下，就離開沒參加捉魚。事情經過了一萬五千年，漁村所有的村民轉生在釋迦族，湖內的魚轉生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為人，在琉璃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王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統領下，攻打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釋迦族，誰也救不了他們，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連目腱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蓮神通廣大，也莫可奈何，當初拿棍子打魚三下的小孩就是我，在其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業力產生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的今天，我也頭痛三天，這是定業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不滅。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7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慈悲喜捨就能轉化業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力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顏體" pitchFamily="49" charset="-120"/>
              </a:rPr>
              <a:t>那麼</a:t>
            </a:r>
            <a:r>
              <a:rPr lang="zh-TW" altLang="en-US" dirty="0">
                <a:solidFill>
                  <a:srgbClr val="FFC000"/>
                </a:solidFill>
                <a:ea typeface="全真顏體" pitchFamily="49" charset="-120"/>
              </a:rPr>
              <a:t>對其業力冤欠是否就束手無策，坐以待斃</a:t>
            </a:r>
            <a:r>
              <a:rPr lang="zh-TW" altLang="en-US" dirty="0" smtClean="0">
                <a:solidFill>
                  <a:srgbClr val="FFC000"/>
                </a:solidFill>
                <a:ea typeface="全真顏體" pitchFamily="49" charset="-120"/>
              </a:rPr>
              <a:t>呢？</a:t>
            </a:r>
            <a:r>
              <a:rPr lang="zh-TW" altLang="en-US" dirty="0" smtClean="0">
                <a:ea typeface="全真顏體" pitchFamily="49" charset="-120"/>
              </a:rPr>
              <a:t>不然</a:t>
            </a:r>
            <a:r>
              <a:rPr lang="zh-TW" altLang="en-US" dirty="0">
                <a:ea typeface="全真顏體" pitchFamily="49" charset="-120"/>
              </a:rPr>
              <a:t>，慈悲喜捨就能轉化業力。在琉璃王攻進城內，要滅釋迦族時，釋迦族的國王摩訶那摩，為他的族人懇求琉璃王說：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顏體" pitchFamily="49" charset="-120"/>
              </a:rPr>
              <a:t>現在你要殺死這麼多人，也很不容易，我懇求你讓我潛到水裡，你就叫他們逃命，等我從水中上來，沒有逃得及的人，你再殺。</a:t>
            </a:r>
            <a:r>
              <a:rPr lang="en-US" altLang="zh-TW" dirty="0">
                <a:latin typeface="+mj-ea"/>
                <a:ea typeface="+mj-ea"/>
              </a:rPr>
              <a:t>』</a:t>
            </a:r>
            <a:r>
              <a:rPr lang="zh-TW" altLang="en-US" dirty="0">
                <a:ea typeface="全真顏體" pitchFamily="49" charset="-120"/>
              </a:rPr>
              <a:t>琉璃王心想殺數萬人也甚麻煩，而一個人潛到水中不能多久，於是就答應了</a:t>
            </a:r>
            <a:r>
              <a:rPr lang="zh-TW" altLang="en-US" dirty="0" smtClean="0">
                <a:ea typeface="全真顏體" pitchFamily="49" charset="-120"/>
              </a:rPr>
              <a:t>。</a:t>
            </a:r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8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+mj-ea"/>
                <a:ea typeface="全真顏體" pitchFamily="49" charset="-120"/>
              </a:rPr>
              <a:t>當摩訶那摩潛入水中，大家即刻逃命，但當二萬餘人都已奔逃得所剩無幾時，他開始看急，也奇怪摩訶那摩怎能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那麼久都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不出水來，於是命令一人下水中察看，當那人上來對琉璃王說：</a:t>
            </a:r>
            <a:r>
              <a:rPr lang="en-US" altLang="zh-TW" sz="3200" dirty="0" smtClean="0">
                <a:latin typeface="+mj-ea"/>
                <a:ea typeface="+mj-ea"/>
              </a:rPr>
              <a:t>『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摩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訶那摩國王永遠不會浮上來了，他為了救他的族人，把頭髮縛在樹根上，抱著樹死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了。</a:t>
            </a:r>
            <a:r>
              <a:rPr lang="en-US" altLang="zh-TW" sz="3200" dirty="0" smtClean="0">
                <a:latin typeface="+mj-ea"/>
                <a:ea typeface="全真顏體" pitchFamily="49" charset="-120"/>
              </a:rPr>
              <a:t> </a:t>
            </a:r>
            <a:r>
              <a:rPr lang="en-US" altLang="zh-TW" sz="3200" dirty="0">
                <a:latin typeface="+mj-ea"/>
                <a:ea typeface="+mj-ea"/>
              </a:rPr>
              <a:t>』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這時琉璃王默然不語，即收兵回去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。</a:t>
            </a:r>
            <a:endParaRPr lang="zh-TW" altLang="en-US" sz="3200" dirty="0">
              <a:latin typeface="+mj-ea"/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消冤解孽 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9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神通第一的目腱蓮以神通法力，都無法改變的業力，竟給慈悲喜捨的摩訶那摩國王所改變，原本難逃滅族之劫的釋迦族，因而免於滅族之災。</a:t>
            </a:r>
          </a:p>
        </p:txBody>
      </p:sp>
    </p:spTree>
    <p:extLst>
      <p:ext uri="{BB962C8B-B14F-4D97-AF65-F5344CB8AC3E}">
        <p14:creationId xmlns:p14="http://schemas.microsoft.com/office/powerpoint/2010/main" val="35199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</TotalTime>
  <Words>1079</Words>
  <Application>Microsoft Office PowerPoint</Application>
  <PresentationFormat>如螢幕大小 (16:9)</PresentationFormat>
  <Paragraphs>43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科技</vt:lpstr>
      <vt:lpstr>消冤解孽 1</vt:lpstr>
      <vt:lpstr>消冤解孽 2</vt:lpstr>
      <vt:lpstr>消冤解孽 3</vt:lpstr>
      <vt:lpstr>消冤解孽 4</vt:lpstr>
      <vt:lpstr>消冤解孽 5</vt:lpstr>
      <vt:lpstr>消冤解孽 6</vt:lpstr>
      <vt:lpstr>消冤解孽 7</vt:lpstr>
      <vt:lpstr>消冤解孽 8</vt:lpstr>
      <vt:lpstr>消冤解孽 9</vt:lpstr>
      <vt:lpstr>消冤解孽 10</vt:lpstr>
      <vt:lpstr>消冤解孽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62</cp:revision>
  <dcterms:created xsi:type="dcterms:W3CDTF">2014-02-15T05:50:45Z</dcterms:created>
  <dcterms:modified xsi:type="dcterms:W3CDTF">2015-10-29T13:18:19Z</dcterms:modified>
</cp:coreProperties>
</file>