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9"/>
  </p:notesMasterIdLst>
  <p:sldIdLst>
    <p:sldId id="296" r:id="rId2"/>
    <p:sldId id="297" r:id="rId3"/>
    <p:sldId id="303" r:id="rId4"/>
    <p:sldId id="302" r:id="rId5"/>
    <p:sldId id="301" r:id="rId6"/>
    <p:sldId id="300" r:id="rId7"/>
    <p:sldId id="299" r:id="rId8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3" autoAdjust="0"/>
    <p:restoredTop sz="92649" autoAdjust="0"/>
  </p:normalViewPr>
  <p:slideViewPr>
    <p:cSldViewPr>
      <p:cViewPr varScale="1">
        <p:scale>
          <a:sx n="61" d="100"/>
          <a:sy n="61" d="100"/>
        </p:scale>
        <p:origin x="744" y="53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2018/6/4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2018/6/4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2018/6/4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2018/6/4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2018/6/4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2018/6/4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2018/6/4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2018/6/4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2018/6/4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2018/6/4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2018/6/4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2018/6/4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2018/6/4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消冤解孽脫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輪迴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、欲消冤孽德為先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生死骨如山 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  因果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復循環 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欲消冤孽債 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還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當德為先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蓋人自有生以來。迄今六萬餘載。生死輪廻。轉變不息。因果循環。善惡相報。嘆迷人妄貪妄爭。遂積下累世之冤愆。欲消冤愆。當以德還之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消冤解孽脫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輪迴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二、行功立德脫苦圈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幸值三期末運。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天道大開普渡。行功立德。正當佳期。勿錯此時奇緣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須要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捷足英勇。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勿畏荆棘。當曉冤孽償清。方能脫苦還源也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62599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消冤解孽脫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輪迴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三、迷真逐妄落輪迴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兩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輪穿梭總未閑 日月促促年復年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寅會生人後天落 迷真逐妄困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深淵</a:t>
            </a:r>
            <a:endParaRPr lang="en-US" altLang="zh-TW" sz="40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生死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輪廻多轉變 四生六道有循環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醉生夢死堪可嘆 脫骨如山甚堪憐</a:t>
            </a: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62420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消冤解孽脫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輪迴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四、幸遇皇娘垂金線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人人猶在三更夢 未體自性貫人天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慾海茫茫何時岸 總隨波浪幾時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安</a:t>
            </a:r>
            <a:endParaRPr lang="en-US" altLang="zh-TW" sz="40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愈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迷愈深無止境 不設妙法怎安然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幸遇皇娘垂金線 引回餘蘊返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家園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94699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消冤解孽脫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輪迴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五、得道了却生死苦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得道了却生死苦 行道不再轉輪圈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莽莽橫尸遍地滿 峨峩積骨過崇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山</a:t>
            </a:r>
            <a:endParaRPr lang="en-US" altLang="zh-TW" sz="40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累世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罪孽千千萬 此時不了怎達源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欲了孽債功德建 以德消孽正補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偏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39053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消冤解孽脫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輪迴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六、任毀任謗休退縮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諸惡不作奉諸善 上天自加慈悲寬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任毀任謗休退縮 任勞任怨不憚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煩</a:t>
            </a:r>
            <a:endParaRPr lang="en-US" altLang="zh-TW" sz="40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專一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至誠心不移 奇功偉績己能沾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若待時過悔已晚 莫如今時早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向前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8141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消冤解孽脫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輪迴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七、了冤了愿捷足奔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了冤了愿捷足奔 好好建築九品蓮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一身清靜無所染 不惹冤孽到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身邊</a:t>
            </a:r>
            <a:endParaRPr lang="en-US" altLang="zh-TW" sz="40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命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債賬債俱應了 躬身進步勿遲延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74394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555</TotalTime>
  <Words>250</Words>
  <Application>Microsoft Office PowerPoint</Application>
  <PresentationFormat>如螢幕大小 (16:9)</PresentationFormat>
  <Paragraphs>36</Paragraphs>
  <Slides>7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15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消冤解孽脫輪迴 悟見講</vt:lpstr>
      <vt:lpstr>消冤解孽脫輪迴 悟見講</vt:lpstr>
      <vt:lpstr>消冤解孽脫輪迴 悟見講</vt:lpstr>
      <vt:lpstr>消冤解孽脫輪迴 悟見講</vt:lpstr>
      <vt:lpstr>消冤解孽脫輪迴 悟見講</vt:lpstr>
      <vt:lpstr>消冤解孽脫輪迴 悟見講</vt:lpstr>
      <vt:lpstr>消冤解孽脫輪迴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資料庫 天道</cp:lastModifiedBy>
  <cp:revision>283</cp:revision>
  <dcterms:created xsi:type="dcterms:W3CDTF">2014-02-15T05:50:45Z</dcterms:created>
  <dcterms:modified xsi:type="dcterms:W3CDTF">2018-06-04T08:59:30Z</dcterms:modified>
  <cp:contentStatus/>
</cp:coreProperties>
</file>