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4" r:id="rId4"/>
    <p:sldId id="303" r:id="rId5"/>
    <p:sldId id="302" r:id="rId6"/>
    <p:sldId id="306" r:id="rId7"/>
    <p:sldId id="301" r:id="rId8"/>
    <p:sldId id="305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、逆來順受可消業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不管有什麼毀言謗語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，或聖事凡事，身體上的不順，都要虛心接受，才有機會消解障礙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不可以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不順遂的境遇，只要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咱們，不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離道場，都有機會立下寸功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十、努力修辦可消業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徒兒如果沒有仙佛臨壇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，沒有前賢來關照，會不會就不修道了？師父引進門，修行在個人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要下的扎實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，火候要煉得純淨，功德要繼續築建，累生累世的業力才能消解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2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十一、爬也要爬回去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咱們不要再仰賴仙佛、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前賢的照顧了。要自立自強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後面追討，也要拼著老命，走完這條修辦道的路，爬也要爬回去。</a:t>
            </a:r>
          </a:p>
        </p:txBody>
      </p:sp>
    </p:spTree>
    <p:extLst>
      <p:ext uri="{BB962C8B-B14F-4D97-AF65-F5344CB8AC3E}">
        <p14:creationId xmlns:p14="http://schemas.microsoft.com/office/powerpoint/2010/main" val="13342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二、行功立德可消業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業力最大的牽纏，就是讓你提振不起道心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你的腳步沉重了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，那怎麼培德渡人呢？所以，當你的雜念很多時，就多念經、叩頭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有魄力，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擔待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使命，業力就會在你積極行功立德之下，漸漸消解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69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三、六萬年來大清算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此刻，正是六萬年大清算之際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，很多共、惡業都成熟了。徒兒還在醉生夢死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沒有一點真誠的心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，辦道也是敷衍了事，寸功未立，如何還清業債呢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994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四、握時機快修辦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人、鬼、仙齊度，咱們要把握能辦、能修之時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提醒自己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，要快馬加鞭，行功立德，才能了脫塵緣俗擾，回復清靜法身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707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五、勿生怨氣可消業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人有時會，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折服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在一個念頭中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，這一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念，就潛藏著累世以來的無明種子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它有時，會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讓你受盡煎熬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，歷經折磨，這是孽緣成熟的緣故。此時，千萬不可以怨生怨，以恨養恨，這樣的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輪迴，將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永無止息呀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02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六、人都有因果業力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，誰也無法代替，受些苦也是一種，讓你體悟人生無常的好機會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遲早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都要還，如果一輩子，都平安無事的度過，更要心存感恩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36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七、無業不轉人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一出生就是聖賢仙佛，哪一個不是帶業而來？無業不轉人，是不是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出世，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有肉體的束縛，五行的拘束，這全是自己造就出來的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，自己的命運，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不要被別人左右，你，要做自己的主人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7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八、守住佛心可消業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，不平的事情呢？皆因前世因，再加上人的氣秉，才會造下這些是非因緣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這些因緣的牽繫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，才有苦的開源。徒兒若要斷絕苦的因緣，就要先把握住這顆心，不要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輕易，讓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它起波蕩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53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消冤解孽又一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九、道心堅定可消業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為什麼還會有諸多災難、考驗及不順？因為徒兒還有未了的業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啊，你覺得行了一點功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，就真的可以把一個人，六萬多年的業力，一筆勾銷了嗎？若沒有在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道場，行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功多年，對道信心堅定，一樣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容易，被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因緣牽纏考倒啊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718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501</TotalTime>
  <Words>880</Words>
  <Application>Microsoft Office PowerPoint</Application>
  <PresentationFormat>如螢幕大小 (16:9)</PresentationFormat>
  <Paragraphs>56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  <vt:lpstr>消冤解孽又一講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234</cp:revision>
  <dcterms:created xsi:type="dcterms:W3CDTF">2014-02-15T05:50:45Z</dcterms:created>
  <dcterms:modified xsi:type="dcterms:W3CDTF">2017-10-27T10:47:35Z</dcterms:modified>
  <cp:contentStatus/>
</cp:coreProperties>
</file>