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0" r:id="rId2"/>
    <p:sldId id="301" r:id="rId3"/>
    <p:sldId id="304" r:id="rId4"/>
    <p:sldId id="303" r:id="rId5"/>
    <p:sldId id="305" r:id="rId6"/>
    <p:sldId id="308" r:id="rId7"/>
    <p:sldId id="307" r:id="rId8"/>
    <p:sldId id="306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390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60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297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39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112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51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9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浩劫災難由人造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一、浩劫災難由人造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天時天運緊逼催   理數有定命難違   浩劫災難由人造   愈演愈厲實可悲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若想脫過此一會    慧根不昧理無虧    率性即是回天路   心志靈光德功倍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浩劫災難由人造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二、大仁大義實地為 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絜矩之道處事規   大仁大義實地為   如此方可轉泰運   遵之行之緊跟隨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明瞭修行之宗旨   己達達人啟來學    犧牲奉獻無懼畏   玄祖沾恩耀門楣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14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浩劫災難由人造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三、天考人驗細敲推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天考人驗細敲推   出套入圈明真偽   各地風波重重起   七上八下亂徘徊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也有半途而廢者   妄念一動深淵墜     此番乃是要關處   苦樂兩般自己決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183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浩劫災難由人造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四、邪說縱橫混是非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邪說縱橫混是非   離奇古怪哄愚昧   時勢改變心意定   理路通達依經緯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淘汰渣滓與異類   逆境造就人中傑   皇天無親唯德輔   仔細留神慎隱微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535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浩劫災難由人造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五、一步走錯萬古恨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夜黑地暗莫亂奔   萬勿招考魔臨身   一步走錯萬古恨   心意莫亂得安穩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同心同德前程赴   掃去私心公正存   才德兼備踏實進   行功了愿有幾春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262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浩劫災難由人造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六、溫文謙和品德涵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溫文謙和品德涵   道學充實佛規嚴   舉止穩實立典範   培養品格行正端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慈悲熱誠大道辦   誨人不倦加成全   承上啟下合一體   尊師重道續辦圓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52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浩劫災難由人造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七、驕傲狂大成功難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任意自專過錯擔   驕傲狂大成功難   火候不足起瞋念   習氣弊端惹禍連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陽奉陰違慮後患   再次提醒納忠言   倘不改變真懺悔   功不抵過甚可憐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52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浩劫災難由人造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八、末後三期佈戰雲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末後三期佈戰雲   莫要亂動錯方針   認清自己之責任   執兩用中順天心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天事佛事人間辦    事事樣樣須小心   活潑隨緣應機作   道規遵守渡東林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15941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2954</TotalTime>
  <Words>477</Words>
  <Application>Microsoft Office PowerPoint</Application>
  <PresentationFormat>如螢幕大小 (16:9)</PresentationFormat>
  <Paragraphs>48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浩劫災難由人造 悟見講</vt:lpstr>
      <vt:lpstr>浩劫災難由人造 悟見講</vt:lpstr>
      <vt:lpstr>浩劫災難由人造 悟見講</vt:lpstr>
      <vt:lpstr>浩劫災難由人造 悟見講</vt:lpstr>
      <vt:lpstr>浩劫災難由人造 悟見講</vt:lpstr>
      <vt:lpstr>浩劫災難由人造 悟見講</vt:lpstr>
      <vt:lpstr>浩劫災難由人造 悟見講</vt:lpstr>
      <vt:lpstr>浩劫災難由人造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677</cp:revision>
  <dcterms:created xsi:type="dcterms:W3CDTF">2014-02-15T05:50:45Z</dcterms:created>
  <dcterms:modified xsi:type="dcterms:W3CDTF">2021-01-23T03:34:13Z</dcterms:modified>
  <cp:contentStatus/>
</cp:coreProperties>
</file>