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10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、雲彩仙子説浩刼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原作者説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雲彩小仙子，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奉 老母之命及濟公活佛之命，告訴我們「黑漆漆七七四十九」災劫來到的慘狀，及當時的一些情況。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雲彩小仙子的講述，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在款款細語中，掩不住對浩劫的悲痛和無限恐懼，歸納重點有九，也透露了些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新天新地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的訊息！一併記述於后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十、用智慧識透真假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而真心修道人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若在當時靜心用智慧之眼觀察，就可以一眼洞穿那些假仙佛的原形，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都是青面獠牙的妖怪，亦可不辨自明了。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十一、盡留素食持齋人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最難熬的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日子，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二段時期：一是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的第二十四、二十五、二十六日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儲存的糧食已無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素食者，尚可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以忍耐寒冬；而肉食者則慘矣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8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十一、盡留素食持齋人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，則在災裡過的第五十日至七十日之間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，萬物已受毒氣污染，屍體遍野，倖活的眾生尚要從事掩埋的工作，素食者尚有精力渡過，肉食者何以為生？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因此仙佛早有訓曰：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一場浩劫混沌後，盡留素食活神仙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實非虛言也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58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十二、儒家應運的來臨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劫煞過後，將是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家園的時候，人類又開啟新的文明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記取劫難所帶來的教訓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，綱常人倫道德，孔、孟思想將為舉世所崇信，精誠互愛也將成為人類共遵的信條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66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十三、有功有德返理天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功德不足的修道人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，將留為白陽新天地的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人種。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高德厚的修道人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，則由仙佛及天使迎接返理天，參加龍華瓊筵，共樂天倫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15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十四、人間淨土的來臨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彌勒老祖師，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亦在這最佳的時刻，重臨人間，揭露白陽佛仙最神聖的一幕，按功定果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斯而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實現，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堯天舜日的大同世界之時代。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9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二、大地化為灰燼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小混沌之前幾日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，大地由顯得清寂一片，好像什麼事都沒有。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但暴風雨前夕的寧靜是可怕的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；突然間，天由明亮漸轉紅而變灰白，又成昏暗，罡風在頃刻中，將一切樓房建築及人畜，化為灰燼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6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三、天地進入黑暗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大地即刻陷入漆黑的深暗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，什麼都看不見！所有的科技電力與燈火，都失去了效用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狂風暴雨，雷電交加，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挾著無盡紅色的雨浪而來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天地進入長時期四十九日漫漫長夜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80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四、善人來佛堂避難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惟有佛堂中，三盞油燈可以點燃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，放出明光。佛堂已被一層紫色的光圈，所包圍保護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真誠修道者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，及一些善良未得道者，也能被仙佛引到佛堂避難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6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五、刼後大道已止渡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當時，有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前人或點傳師在場，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或許可以為這些人點道，根基厚的，當下一指見性，這或許是白陽普渡中最後之曙光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看到，恐早已遭受火劫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，即使僥倖逃過災難，道已止渡涅盤矣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4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六、佛堂即是雲城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親，多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開設佛堂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，就是早晚能燒香叩頭就好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為早日實現萬家生佛之理想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，二可以屆時使佛堂成眾生之避難所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誠心向道人之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處，即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雲城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7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七、佛堂外大刼難逃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佛堂外的世界，則山崩地裂，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眾生六萬年之冤欠，都出來索命、追魂、要債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民未毀於劫，即亡於冤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，可說鬼哭神號，遍地哀鴻，實是慘不忍睹啊！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09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八、心勿貪妄入旁門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而山妖水怪、魔王、修羅，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均變化為祖師、觀音、老師及所有仙佛之形象，能呼風喚雨、灑豆成兵，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又自稱能躲罡風，變化無窮，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莫要貪妄，若稍有動念、隨他而去，則前功盡棄，此即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午時成道巳時墜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的昇降關鍵。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浩刼當前快修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九、假祖師考道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雲彩小仙子説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目前稱祖師，稱收圓者，只是小巫而已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，不足為奇！日後劫煞來臨，真仙佛均忙於救劫，那有閒功夫談玄說妙，顯化教人膜拜。佛云：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魔力大於佛力。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師云：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假老師的法力，比真老師還大呢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！望吾乾坤同修，毋忘！毋忽！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1147</Words>
  <Application>Microsoft Office PowerPoint</Application>
  <PresentationFormat>如螢幕大小 (16:9)</PresentationFormat>
  <Paragraphs>75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  <vt:lpstr>浩刼當前快修辦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280</cp:revision>
  <dcterms:created xsi:type="dcterms:W3CDTF">2014-02-15T05:50:45Z</dcterms:created>
  <dcterms:modified xsi:type="dcterms:W3CDTF">2018-03-06T00:19:54Z</dcterms:modified>
  <cp:contentStatus/>
</cp:coreProperties>
</file>