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2" r:id="rId3"/>
    <p:sldId id="306" r:id="rId4"/>
    <p:sldId id="307" r:id="rId5"/>
    <p:sldId id="297" r:id="rId6"/>
    <p:sldId id="301" r:id="rId7"/>
    <p:sldId id="305" r:id="rId8"/>
    <p:sldId id="300" r:id="rId9"/>
    <p:sldId id="298" r:id="rId10"/>
    <p:sldId id="299" r:id="rId11"/>
    <p:sldId id="304" r:id="rId12"/>
    <p:sldId id="303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、有根基才能求道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老師的扇子，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是要煽好人上天堂，把善良、有根基的人煽來求道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，一煽就來，有的怎麼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煽，也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煽不來，這是因為有別人在後面拉，以及累世以來造很多罪的緣故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六、該了都要了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該了都要了，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要了才能清，沒了要靠為師擔，會清嗎？你要靠你自己去還，你了了你就清，不再欠人。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所以一切都是命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，我們都要去承受，歡喜的去接受，歡喜的走完人生旅途。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06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罪孽千千萬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不了怎還源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德消孽正補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好好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建築九品蓮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惹冤孽到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債賬債俱應了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躬身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進步勿遲延</a:t>
            </a:r>
          </a:p>
        </p:txBody>
      </p:sp>
    </p:spTree>
    <p:extLst>
      <p:ext uri="{BB962C8B-B14F-4D97-AF65-F5344CB8AC3E}">
        <p14:creationId xmlns:p14="http://schemas.microsoft.com/office/powerpoint/2010/main" val="31269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2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。世尊。頗有眾生。得聞如是言說章句。生實信不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。莫作是說。如來滅後。後五百歲。有持戒修福者。於此章句。能生信心。以此為實。當知是人。不於一佛二佛三四五佛而種善根。已於無量千萬佛所。種諸善根。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3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老師的話：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求道是因緣，修道是根基；辦道是愿力。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活佛師尊常說：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求道之人，都具有三世之善因。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老師有一次臨壇對班員說：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在座的徒兒們，你們累世修行，都比廣欽老和尚修得好。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行善布施，你們不知做過多少世了？今世是要來求道修道証果的。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8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鄭成功大仙說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修辦的船行上，共搖法船，可知已多少世修行？不可數也！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這麼多世來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，所吃的苦所捨去的，多過你今世想追求的種種，今世不辦，怎麼對得起自己呢！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，不要說忙，說難說忙難躲無常。</a:t>
            </a:r>
          </a:p>
        </p:txBody>
      </p:sp>
    </p:spTree>
    <p:extLst>
      <p:ext uri="{BB962C8B-B14F-4D97-AF65-F5344CB8AC3E}">
        <p14:creationId xmlns:p14="http://schemas.microsoft.com/office/powerpoint/2010/main" val="27294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二、赤誠求天才有效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常有人說：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「好啊！我去拜拜可以，但你要讓我家裡，大小都賺大錢，你讓我腰酸背痛好起來，變身體強壯。」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求天奈何因果造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，不信苦難渡啊！你要求上天之前，要先問你自己，是否有赤誠之心？你如果沒有赤誠之心，要跟上天談什麼條件？上天要如何慈悲？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5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三、有欠就要算得清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若不夠還人家，這怎麼辦？上天是大公無私的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「冤有頭債有主，法律主關聖帝君，伏魔不伏冤」，這個冤伏得了嗎？本來有借就有還，有欠就要算得清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76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生死骨如山，因果復循環，欲消冤孽債，還須德為先。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三世因果經亦云：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一切世間男女老少貧賤富貴，不管是享福不盡或受苦無窮，皆是前生因果之報。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72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四、天時緊急冤欠急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為什麼現世報這麼厲害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、這麼狠？因為天時太緊急了，為師不是在騙你們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仙佛云：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觀看四面鬼叫聲、                 陰聲慘慘令人酸；                  菩提覺路不自創、                   薩陀自性變污泥。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62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求道了業成仙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五、善業是成佛根基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雖然沒時間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，但是我們仍要儘量撥時間，多做好事，因為你做些好事，就是你成就善業，要成就你做菩薩的根基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怨天、怨地、怨為師，一切都有因果，要想成就就該承擔。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89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356</TotalTime>
  <Words>889</Words>
  <Application>Microsoft Office PowerPoint</Application>
  <PresentationFormat>如螢幕大小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  <vt:lpstr>求道了業成仙佛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140</cp:revision>
  <dcterms:created xsi:type="dcterms:W3CDTF">2014-02-15T05:50:45Z</dcterms:created>
  <dcterms:modified xsi:type="dcterms:W3CDTF">2017-04-07T11:52:35Z</dcterms:modified>
</cp:coreProperties>
</file>